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  <p:sldMasterId id="2147483671" r:id="rId2"/>
  </p:sldMasterIdLst>
  <p:notesMasterIdLst>
    <p:notesMasterId r:id="rId20"/>
  </p:notesMasterIdLst>
  <p:handoutMasterIdLst>
    <p:handoutMasterId r:id="rId21"/>
  </p:handoutMasterIdLst>
  <p:sldIdLst>
    <p:sldId id="263" r:id="rId3"/>
    <p:sldId id="264" r:id="rId4"/>
    <p:sldId id="299" r:id="rId5"/>
    <p:sldId id="301" r:id="rId6"/>
    <p:sldId id="318" r:id="rId7"/>
    <p:sldId id="350" r:id="rId8"/>
    <p:sldId id="360" r:id="rId9"/>
    <p:sldId id="359" r:id="rId10"/>
    <p:sldId id="342" r:id="rId11"/>
    <p:sldId id="346" r:id="rId12"/>
    <p:sldId id="347" r:id="rId13"/>
    <p:sldId id="354" r:id="rId14"/>
    <p:sldId id="357" r:id="rId15"/>
    <p:sldId id="358" r:id="rId16"/>
    <p:sldId id="284" r:id="rId17"/>
    <p:sldId id="297" r:id="rId18"/>
    <p:sldId id="295" r:id="rId19"/>
  </p:sldIdLst>
  <p:sldSz cx="9144000" cy="6858000" type="screen4x3"/>
  <p:notesSz cx="6805613" cy="99393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ny Meyer" initials="DM" lastIdx="38" clrIdx="0">
    <p:extLst>
      <p:ext uri="{19B8F6BF-5375-455C-9EA6-DF929625EA0E}">
        <p15:presenceInfo xmlns:p15="http://schemas.microsoft.com/office/powerpoint/2012/main" userId="S-1-5-21-2432318650-2594138793-421060013-8392" providerId="AD"/>
      </p:ext>
    </p:extLst>
  </p:cmAuthor>
  <p:cmAuthor id="2" name="Sampathawaduge Silva" initials="SS" lastIdx="2" clrIdx="1">
    <p:extLst>
      <p:ext uri="{19B8F6BF-5375-455C-9EA6-DF929625EA0E}">
        <p15:presenceInfo xmlns:p15="http://schemas.microsoft.com/office/powerpoint/2012/main" userId="S-1-5-21-2432318650-2594138793-421060013-31845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B6B7B8"/>
    <a:srgbClr val="F6F6E5"/>
    <a:srgbClr val="FFFF66"/>
    <a:srgbClr val="D9D9D9"/>
    <a:srgbClr val="D9DADC"/>
    <a:srgbClr val="DBDCDE"/>
    <a:srgbClr val="FFFFFF"/>
    <a:srgbClr val="F3F5F5"/>
    <a:srgbClr val="F6F6F6"/>
    <a:srgbClr val="1A8F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A38BD6-F121-4C9F-B0FC-6033E8E82F7A}" v="49" dt="2019-07-23T03:11:33.4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0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670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pathawaduge Silva" userId="d162ccaa-91dc-445c-a1a3-85e3ecb3780f" providerId="ADAL" clId="{EEA38BD6-F121-4C9F-B0FC-6033E8E82F7A}"/>
    <pc:docChg chg="undo custSel addSld delSld modSld sldOrd">
      <pc:chgData name="Sampathawaduge Silva" userId="d162ccaa-91dc-445c-a1a3-85e3ecb3780f" providerId="ADAL" clId="{EEA38BD6-F121-4C9F-B0FC-6033E8E82F7A}" dt="2019-07-23T05:09:42.800" v="1157" actId="20577"/>
      <pc:docMkLst>
        <pc:docMk/>
      </pc:docMkLst>
      <pc:sldChg chg="modSp">
        <pc:chgData name="Sampathawaduge Silva" userId="d162ccaa-91dc-445c-a1a3-85e3ecb3780f" providerId="ADAL" clId="{EEA38BD6-F121-4C9F-B0FC-6033E8E82F7A}" dt="2019-07-09T22:42:33.947" v="38" actId="1076"/>
        <pc:sldMkLst>
          <pc:docMk/>
          <pc:sldMk cId="540146815" sldId="263"/>
        </pc:sldMkLst>
        <pc:spChg chg="mod">
          <ac:chgData name="Sampathawaduge Silva" userId="d162ccaa-91dc-445c-a1a3-85e3ecb3780f" providerId="ADAL" clId="{EEA38BD6-F121-4C9F-B0FC-6033E8E82F7A}" dt="2019-07-09T22:42:27.339" v="37" actId="1076"/>
          <ac:spMkLst>
            <pc:docMk/>
            <pc:sldMk cId="540146815" sldId="263"/>
            <ac:spMk id="2" creationId="{00000000-0000-0000-0000-000000000000}"/>
          </ac:spMkLst>
        </pc:spChg>
        <pc:spChg chg="mod">
          <ac:chgData name="Sampathawaduge Silva" userId="d162ccaa-91dc-445c-a1a3-85e3ecb3780f" providerId="ADAL" clId="{EEA38BD6-F121-4C9F-B0FC-6033E8E82F7A}" dt="2019-07-09T22:42:33.947" v="38" actId="1076"/>
          <ac:spMkLst>
            <pc:docMk/>
            <pc:sldMk cId="540146815" sldId="263"/>
            <ac:spMk id="3" creationId="{00000000-0000-0000-0000-000000000000}"/>
          </ac:spMkLst>
        </pc:spChg>
      </pc:sldChg>
      <pc:sldChg chg="modSp">
        <pc:chgData name="Sampathawaduge Silva" userId="d162ccaa-91dc-445c-a1a3-85e3ecb3780f" providerId="ADAL" clId="{EEA38BD6-F121-4C9F-B0FC-6033E8E82F7A}" dt="2019-07-23T05:09:42.800" v="1157" actId="20577"/>
        <pc:sldMkLst>
          <pc:docMk/>
          <pc:sldMk cId="1826542201" sldId="264"/>
        </pc:sldMkLst>
        <pc:spChg chg="mod">
          <ac:chgData name="Sampathawaduge Silva" userId="d162ccaa-91dc-445c-a1a3-85e3ecb3780f" providerId="ADAL" clId="{EEA38BD6-F121-4C9F-B0FC-6033E8E82F7A}" dt="2019-07-23T05:09:42.800" v="1157" actId="20577"/>
          <ac:spMkLst>
            <pc:docMk/>
            <pc:sldMk cId="1826542201" sldId="264"/>
            <ac:spMk id="3" creationId="{00000000-0000-0000-0000-000000000000}"/>
          </ac:spMkLst>
        </pc:spChg>
      </pc:sldChg>
      <pc:sldChg chg="addSp delSp modSp">
        <pc:chgData name="Sampathawaduge Silva" userId="d162ccaa-91dc-445c-a1a3-85e3ecb3780f" providerId="ADAL" clId="{EEA38BD6-F121-4C9F-B0FC-6033E8E82F7A}" dt="2019-07-23T03:11:33.450" v="1155"/>
        <pc:sldMkLst>
          <pc:docMk/>
          <pc:sldMk cId="873106265" sldId="299"/>
        </pc:sldMkLst>
        <pc:spChg chg="add del mod">
          <ac:chgData name="Sampathawaduge Silva" userId="d162ccaa-91dc-445c-a1a3-85e3ecb3780f" providerId="ADAL" clId="{EEA38BD6-F121-4C9F-B0FC-6033E8E82F7A}" dt="2019-07-23T03:11:33.450" v="1155"/>
          <ac:spMkLst>
            <pc:docMk/>
            <pc:sldMk cId="873106265" sldId="299"/>
            <ac:spMk id="3" creationId="{DF9B402E-7629-4C74-BB76-B6C07EA63CCA}"/>
          </ac:spMkLst>
        </pc:spChg>
        <pc:spChg chg="add del">
          <ac:chgData name="Sampathawaduge Silva" userId="d162ccaa-91dc-445c-a1a3-85e3ecb3780f" providerId="ADAL" clId="{EEA38BD6-F121-4C9F-B0FC-6033E8E82F7A}" dt="2019-07-23T03:11:33.450" v="1155"/>
          <ac:spMkLst>
            <pc:docMk/>
            <pc:sldMk cId="873106265" sldId="299"/>
            <ac:spMk id="5" creationId="{5177F39E-3022-4D2C-A747-2173D4799AC8}"/>
          </ac:spMkLst>
        </pc:spChg>
      </pc:sldChg>
      <pc:sldChg chg="modSp add del">
        <pc:chgData name="Sampathawaduge Silva" userId="d162ccaa-91dc-445c-a1a3-85e3ecb3780f" providerId="ADAL" clId="{EEA38BD6-F121-4C9F-B0FC-6033E8E82F7A}" dt="2019-07-09T22:44:54.639" v="46" actId="14100"/>
        <pc:sldMkLst>
          <pc:docMk/>
          <pc:sldMk cId="1165720121" sldId="318"/>
        </pc:sldMkLst>
        <pc:spChg chg="mod">
          <ac:chgData name="Sampathawaduge Silva" userId="d162ccaa-91dc-445c-a1a3-85e3ecb3780f" providerId="ADAL" clId="{EEA38BD6-F121-4C9F-B0FC-6033E8E82F7A}" dt="2019-07-09T22:44:54.639" v="46" actId="14100"/>
          <ac:spMkLst>
            <pc:docMk/>
            <pc:sldMk cId="1165720121" sldId="318"/>
            <ac:spMk id="2" creationId="{00000000-0000-0000-0000-000000000000}"/>
          </ac:spMkLst>
        </pc:spChg>
      </pc:sldChg>
      <pc:sldChg chg="addSp delSp modSp modAnim">
        <pc:chgData name="Sampathawaduge Silva" userId="d162ccaa-91dc-445c-a1a3-85e3ecb3780f" providerId="ADAL" clId="{EEA38BD6-F121-4C9F-B0FC-6033E8E82F7A}" dt="2019-07-23T02:04:10.958" v="925" actId="1076"/>
        <pc:sldMkLst>
          <pc:docMk/>
          <pc:sldMk cId="1714716095" sldId="350"/>
        </pc:sldMkLst>
        <pc:spChg chg="del">
          <ac:chgData name="Sampathawaduge Silva" userId="d162ccaa-91dc-445c-a1a3-85e3ecb3780f" providerId="ADAL" clId="{EEA38BD6-F121-4C9F-B0FC-6033E8E82F7A}" dt="2019-07-17T02:27:12.089" v="133" actId="478"/>
          <ac:spMkLst>
            <pc:docMk/>
            <pc:sldMk cId="1714716095" sldId="350"/>
            <ac:spMk id="2" creationId="{00000000-0000-0000-0000-000000000000}"/>
          </ac:spMkLst>
        </pc:spChg>
        <pc:spChg chg="del">
          <ac:chgData name="Sampathawaduge Silva" userId="d162ccaa-91dc-445c-a1a3-85e3ecb3780f" providerId="ADAL" clId="{EEA38BD6-F121-4C9F-B0FC-6033E8E82F7A}" dt="2019-07-17T02:27:26.518" v="134" actId="478"/>
          <ac:spMkLst>
            <pc:docMk/>
            <pc:sldMk cId="1714716095" sldId="350"/>
            <ac:spMk id="3" creationId="{172AAC3A-6194-4DE4-B4FB-93C2B6036317}"/>
          </ac:spMkLst>
        </pc:spChg>
        <pc:spChg chg="del">
          <ac:chgData name="Sampathawaduge Silva" userId="d162ccaa-91dc-445c-a1a3-85e3ecb3780f" providerId="ADAL" clId="{EEA38BD6-F121-4C9F-B0FC-6033E8E82F7A}" dt="2019-07-17T02:27:26.518" v="134" actId="478"/>
          <ac:spMkLst>
            <pc:docMk/>
            <pc:sldMk cId="1714716095" sldId="350"/>
            <ac:spMk id="7" creationId="{C328DCE5-C44F-453E-BC6C-FC2EDC2FC478}"/>
          </ac:spMkLst>
        </pc:spChg>
        <pc:spChg chg="del mod">
          <ac:chgData name="Sampathawaduge Silva" userId="d162ccaa-91dc-445c-a1a3-85e3ecb3780f" providerId="ADAL" clId="{EEA38BD6-F121-4C9F-B0FC-6033E8E82F7A}" dt="2019-07-17T02:35:01.185" v="755" actId="478"/>
          <ac:spMkLst>
            <pc:docMk/>
            <pc:sldMk cId="1714716095" sldId="350"/>
            <ac:spMk id="8" creationId="{5C025D70-D8D2-4165-8825-9E8D6C975DFD}"/>
          </ac:spMkLst>
        </pc:spChg>
        <pc:spChg chg="del">
          <ac:chgData name="Sampathawaduge Silva" userId="d162ccaa-91dc-445c-a1a3-85e3ecb3780f" providerId="ADAL" clId="{EEA38BD6-F121-4C9F-B0FC-6033E8E82F7A}" dt="2019-07-17T02:27:29.791" v="135" actId="478"/>
          <ac:spMkLst>
            <pc:docMk/>
            <pc:sldMk cId="1714716095" sldId="350"/>
            <ac:spMk id="21" creationId="{CB92BE56-2EE3-4265-8652-684A40F3C45C}"/>
          </ac:spMkLst>
        </pc:spChg>
        <pc:spChg chg="add del mod">
          <ac:chgData name="Sampathawaduge Silva" userId="d162ccaa-91dc-445c-a1a3-85e3ecb3780f" providerId="ADAL" clId="{EEA38BD6-F121-4C9F-B0FC-6033E8E82F7A}" dt="2019-07-17T02:27:26.518" v="134" actId="478"/>
          <ac:spMkLst>
            <pc:docMk/>
            <pc:sldMk cId="1714716095" sldId="350"/>
            <ac:spMk id="35" creationId="{786DC242-722B-4E96-8247-AF69B7F447C9}"/>
          </ac:spMkLst>
        </pc:spChg>
        <pc:spChg chg="add mod">
          <ac:chgData name="Sampathawaduge Silva" userId="d162ccaa-91dc-445c-a1a3-85e3ecb3780f" providerId="ADAL" clId="{EEA38BD6-F121-4C9F-B0FC-6033E8E82F7A}" dt="2019-07-23T01:12:38.067" v="803" actId="1076"/>
          <ac:spMkLst>
            <pc:docMk/>
            <pc:sldMk cId="1714716095" sldId="350"/>
            <ac:spMk id="36" creationId="{0914FA35-671A-450E-BA43-19790995CBA0}"/>
          </ac:spMkLst>
        </pc:spChg>
        <pc:spChg chg="add mod">
          <ac:chgData name="Sampathawaduge Silva" userId="d162ccaa-91dc-445c-a1a3-85e3ecb3780f" providerId="ADAL" clId="{EEA38BD6-F121-4C9F-B0FC-6033E8E82F7A}" dt="2019-07-23T02:04:10.958" v="925" actId="1076"/>
          <ac:spMkLst>
            <pc:docMk/>
            <pc:sldMk cId="1714716095" sldId="350"/>
            <ac:spMk id="37" creationId="{EF69CA94-0F38-47CA-A5BE-AA79B45B4B4C}"/>
          </ac:spMkLst>
        </pc:spChg>
        <pc:spChg chg="add mod">
          <ac:chgData name="Sampathawaduge Silva" userId="d162ccaa-91dc-445c-a1a3-85e3ecb3780f" providerId="ADAL" clId="{EEA38BD6-F121-4C9F-B0FC-6033E8E82F7A}" dt="2019-07-23T01:50:33.670" v="894" actId="1582"/>
          <ac:spMkLst>
            <pc:docMk/>
            <pc:sldMk cId="1714716095" sldId="350"/>
            <ac:spMk id="38" creationId="{A80A1E71-C192-4010-9AAA-87068F8436C7}"/>
          </ac:spMkLst>
        </pc:spChg>
        <pc:spChg chg="add mod">
          <ac:chgData name="Sampathawaduge Silva" userId="d162ccaa-91dc-445c-a1a3-85e3ecb3780f" providerId="ADAL" clId="{EEA38BD6-F121-4C9F-B0FC-6033E8E82F7A}" dt="2019-07-23T01:50:43.229" v="895" actId="1582"/>
          <ac:spMkLst>
            <pc:docMk/>
            <pc:sldMk cId="1714716095" sldId="350"/>
            <ac:spMk id="39" creationId="{0A377435-AB5E-46C1-AD71-2597FA0F263A}"/>
          </ac:spMkLst>
        </pc:spChg>
        <pc:grpChg chg="mod">
          <ac:chgData name="Sampathawaduge Silva" userId="d162ccaa-91dc-445c-a1a3-85e3ecb3780f" providerId="ADAL" clId="{EEA38BD6-F121-4C9F-B0FC-6033E8E82F7A}" dt="2019-07-15T01:28:33.272" v="125" actId="1076"/>
          <ac:grpSpMkLst>
            <pc:docMk/>
            <pc:sldMk cId="1714716095" sldId="350"/>
            <ac:grpSpMk id="11" creationId="{ABA1439C-7568-42CD-B0C6-C2CB7E9D1381}"/>
          </ac:grpSpMkLst>
        </pc:grpChg>
        <pc:grpChg chg="mod">
          <ac:chgData name="Sampathawaduge Silva" userId="d162ccaa-91dc-445c-a1a3-85e3ecb3780f" providerId="ADAL" clId="{EEA38BD6-F121-4C9F-B0FC-6033E8E82F7A}" dt="2019-07-15T01:28:33.272" v="125" actId="1076"/>
          <ac:grpSpMkLst>
            <pc:docMk/>
            <pc:sldMk cId="1714716095" sldId="350"/>
            <ac:grpSpMk id="14" creationId="{179A47FF-7835-43FD-B35D-90B3B17D8C4F}"/>
          </ac:grpSpMkLst>
        </pc:grpChg>
        <pc:grpChg chg="mod">
          <ac:chgData name="Sampathawaduge Silva" userId="d162ccaa-91dc-445c-a1a3-85e3ecb3780f" providerId="ADAL" clId="{EEA38BD6-F121-4C9F-B0FC-6033E8E82F7A}" dt="2019-07-15T01:28:33.272" v="125" actId="1076"/>
          <ac:grpSpMkLst>
            <pc:docMk/>
            <pc:sldMk cId="1714716095" sldId="350"/>
            <ac:grpSpMk id="17" creationId="{5C0BEF39-27A8-46C8-98F8-3B7E2D50A22F}"/>
          </ac:grpSpMkLst>
        </pc:grpChg>
        <pc:grpChg chg="add del mod">
          <ac:chgData name="Sampathawaduge Silva" userId="d162ccaa-91dc-445c-a1a3-85e3ecb3780f" providerId="ADAL" clId="{EEA38BD6-F121-4C9F-B0FC-6033E8E82F7A}" dt="2019-07-17T02:27:06.347" v="132" actId="478"/>
          <ac:grpSpMkLst>
            <pc:docMk/>
            <pc:sldMk cId="1714716095" sldId="350"/>
            <ac:grpSpMk id="22" creationId="{DD2307D2-E486-4676-A739-1EE616A32065}"/>
          </ac:grpSpMkLst>
        </pc:grpChg>
        <pc:grpChg chg="add del mod">
          <ac:chgData name="Sampathawaduge Silva" userId="d162ccaa-91dc-445c-a1a3-85e3ecb3780f" providerId="ADAL" clId="{EEA38BD6-F121-4C9F-B0FC-6033E8E82F7A}" dt="2019-07-15T01:28:39.761" v="129"/>
          <ac:grpSpMkLst>
            <pc:docMk/>
            <pc:sldMk cId="1714716095" sldId="350"/>
            <ac:grpSpMk id="23" creationId="{33A09AB2-9BC4-458A-B531-B1FF0203573A}"/>
          </ac:grpSpMkLst>
        </pc:grpChg>
        <pc:grpChg chg="mod">
          <ac:chgData name="Sampathawaduge Silva" userId="d162ccaa-91dc-445c-a1a3-85e3ecb3780f" providerId="ADAL" clId="{EEA38BD6-F121-4C9F-B0FC-6033E8E82F7A}" dt="2019-07-15T01:28:38.054" v="128"/>
          <ac:grpSpMkLst>
            <pc:docMk/>
            <pc:sldMk cId="1714716095" sldId="350"/>
            <ac:grpSpMk id="25" creationId="{78FCFE90-4012-4AA4-B389-D3BB67D30BC3}"/>
          </ac:grpSpMkLst>
        </pc:grpChg>
        <pc:grpChg chg="mod">
          <ac:chgData name="Sampathawaduge Silva" userId="d162ccaa-91dc-445c-a1a3-85e3ecb3780f" providerId="ADAL" clId="{EEA38BD6-F121-4C9F-B0FC-6033E8E82F7A}" dt="2019-07-15T01:28:38.054" v="128"/>
          <ac:grpSpMkLst>
            <pc:docMk/>
            <pc:sldMk cId="1714716095" sldId="350"/>
            <ac:grpSpMk id="26" creationId="{8B561AEB-F974-442C-A7CC-88CDA6C1EFE1}"/>
          </ac:grpSpMkLst>
        </pc:grpChg>
        <pc:grpChg chg="mod">
          <ac:chgData name="Sampathawaduge Silva" userId="d162ccaa-91dc-445c-a1a3-85e3ecb3780f" providerId="ADAL" clId="{EEA38BD6-F121-4C9F-B0FC-6033E8E82F7A}" dt="2019-07-15T01:28:38.054" v="128"/>
          <ac:grpSpMkLst>
            <pc:docMk/>
            <pc:sldMk cId="1714716095" sldId="350"/>
            <ac:grpSpMk id="27" creationId="{F1BA337B-049D-4977-AAB8-55C4D95F3DA0}"/>
          </ac:grpSpMkLst>
        </pc:grpChg>
        <pc:picChg chg="del">
          <ac:chgData name="Sampathawaduge Silva" userId="d162ccaa-91dc-445c-a1a3-85e3ecb3780f" providerId="ADAL" clId="{EEA38BD6-F121-4C9F-B0FC-6033E8E82F7A}" dt="2019-07-17T02:27:26.518" v="134" actId="478"/>
          <ac:picMkLst>
            <pc:docMk/>
            <pc:sldMk cId="1714716095" sldId="350"/>
            <ac:picMk id="6" creationId="{AF57F5A6-1D65-4B2F-86E3-522628ADC908}"/>
          </ac:picMkLst>
        </pc:picChg>
      </pc:sldChg>
      <pc:sldChg chg="modSp">
        <pc:chgData name="Sampathawaduge Silva" userId="d162ccaa-91dc-445c-a1a3-85e3ecb3780f" providerId="ADAL" clId="{EEA38BD6-F121-4C9F-B0FC-6033E8E82F7A}" dt="2019-07-15T01:20:24.425" v="114" actId="1076"/>
        <pc:sldMkLst>
          <pc:docMk/>
          <pc:sldMk cId="882563447" sldId="354"/>
        </pc:sldMkLst>
        <pc:spChg chg="mod">
          <ac:chgData name="Sampathawaduge Silva" userId="d162ccaa-91dc-445c-a1a3-85e3ecb3780f" providerId="ADAL" clId="{EEA38BD6-F121-4C9F-B0FC-6033E8E82F7A}" dt="2019-07-15T01:20:24.019" v="113" actId="1076"/>
          <ac:spMkLst>
            <pc:docMk/>
            <pc:sldMk cId="882563447" sldId="354"/>
            <ac:spMk id="12" creationId="{2A0AC2B7-1876-4E0E-9246-ED0A73D2E6F0}"/>
          </ac:spMkLst>
        </pc:spChg>
        <pc:spChg chg="mod">
          <ac:chgData name="Sampathawaduge Silva" userId="d162ccaa-91dc-445c-a1a3-85e3ecb3780f" providerId="ADAL" clId="{EEA38BD6-F121-4C9F-B0FC-6033E8E82F7A}" dt="2019-07-15T01:20:21.664" v="106" actId="1076"/>
          <ac:spMkLst>
            <pc:docMk/>
            <pc:sldMk cId="882563447" sldId="354"/>
            <ac:spMk id="34" creationId="{89DC9904-6F65-4C3C-ABEB-5D863E9652AD}"/>
          </ac:spMkLst>
        </pc:spChg>
        <pc:grpChg chg="mod">
          <ac:chgData name="Sampathawaduge Silva" userId="d162ccaa-91dc-445c-a1a3-85e3ecb3780f" providerId="ADAL" clId="{EEA38BD6-F121-4C9F-B0FC-6033E8E82F7A}" dt="2019-07-15T01:20:24.425" v="114" actId="1076"/>
          <ac:grpSpMkLst>
            <pc:docMk/>
            <pc:sldMk cId="882563447" sldId="354"/>
            <ac:grpSpMk id="4" creationId="{81CB912A-48AF-46A5-B855-7F3F7FF4E247}"/>
          </ac:grpSpMkLst>
        </pc:grpChg>
        <pc:graphicFrameChg chg="mod">
          <ac:chgData name="Sampathawaduge Silva" userId="d162ccaa-91dc-445c-a1a3-85e3ecb3780f" providerId="ADAL" clId="{EEA38BD6-F121-4C9F-B0FC-6033E8E82F7A}" dt="2019-07-15T01:20:23.359" v="111" actId="1076"/>
          <ac:graphicFrameMkLst>
            <pc:docMk/>
            <pc:sldMk cId="882563447" sldId="354"/>
            <ac:graphicFrameMk id="13" creationId="{21894E21-2163-4B0A-A8C5-287D30A5EEB0}"/>
          </ac:graphicFrameMkLst>
        </pc:graphicFrameChg>
        <pc:cxnChg chg="mod">
          <ac:chgData name="Sampathawaduge Silva" userId="d162ccaa-91dc-445c-a1a3-85e3ecb3780f" providerId="ADAL" clId="{EEA38BD6-F121-4C9F-B0FC-6033E8E82F7A}" dt="2019-07-15T01:20:22.075" v="107" actId="1076"/>
          <ac:cxnSpMkLst>
            <pc:docMk/>
            <pc:sldMk cId="882563447" sldId="354"/>
            <ac:cxnSpMk id="32" creationId="{97D0001A-09EC-4FAF-96B6-102E67A16505}"/>
          </ac:cxnSpMkLst>
        </pc:cxnChg>
      </pc:sldChg>
      <pc:sldChg chg="modSp">
        <pc:chgData name="Sampathawaduge Silva" userId="d162ccaa-91dc-445c-a1a3-85e3ecb3780f" providerId="ADAL" clId="{EEA38BD6-F121-4C9F-B0FC-6033E8E82F7A}" dt="2019-07-15T01:20:55.114" v="123" actId="1076"/>
        <pc:sldMkLst>
          <pc:docMk/>
          <pc:sldMk cId="421880455" sldId="357"/>
        </pc:sldMkLst>
        <pc:spChg chg="mod">
          <ac:chgData name="Sampathawaduge Silva" userId="d162ccaa-91dc-445c-a1a3-85e3ecb3780f" providerId="ADAL" clId="{EEA38BD6-F121-4C9F-B0FC-6033E8E82F7A}" dt="2019-07-15T01:20:45.034" v="121" actId="1076"/>
          <ac:spMkLst>
            <pc:docMk/>
            <pc:sldMk cId="421880455" sldId="357"/>
            <ac:spMk id="6" creationId="{1BF7D4D4-4F29-404C-B64B-6796F029AF38}"/>
          </ac:spMkLst>
        </pc:spChg>
        <pc:grpChg chg="mod">
          <ac:chgData name="Sampathawaduge Silva" userId="d162ccaa-91dc-445c-a1a3-85e3ecb3780f" providerId="ADAL" clId="{EEA38BD6-F121-4C9F-B0FC-6033E8E82F7A}" dt="2019-07-15T01:20:50.510" v="122" actId="1076"/>
          <ac:grpSpMkLst>
            <pc:docMk/>
            <pc:sldMk cId="421880455" sldId="357"/>
            <ac:grpSpMk id="13" creationId="{095F3D24-1C54-4BBD-8EEF-35B56C484225}"/>
          </ac:grpSpMkLst>
        </pc:grpChg>
        <pc:graphicFrameChg chg="mod">
          <ac:chgData name="Sampathawaduge Silva" userId="d162ccaa-91dc-445c-a1a3-85e3ecb3780f" providerId="ADAL" clId="{EEA38BD6-F121-4C9F-B0FC-6033E8E82F7A}" dt="2019-07-15T01:20:55.114" v="123" actId="1076"/>
          <ac:graphicFrameMkLst>
            <pc:docMk/>
            <pc:sldMk cId="421880455" sldId="357"/>
            <ac:graphicFrameMk id="8" creationId="{03B83CDB-CB81-4CE1-B5F7-B02020B9E38A}"/>
          </ac:graphicFrameMkLst>
        </pc:graphicFrameChg>
      </pc:sldChg>
      <pc:sldChg chg="modSp">
        <pc:chgData name="Sampathawaduge Silva" userId="d162ccaa-91dc-445c-a1a3-85e3ecb3780f" providerId="ADAL" clId="{EEA38BD6-F121-4C9F-B0FC-6033E8E82F7A}" dt="2019-07-15T01:20:20.072" v="103" actId="1076"/>
        <pc:sldMkLst>
          <pc:docMk/>
          <pc:sldMk cId="3013845775" sldId="358"/>
        </pc:sldMkLst>
        <pc:spChg chg="mod">
          <ac:chgData name="Sampathawaduge Silva" userId="d162ccaa-91dc-445c-a1a3-85e3ecb3780f" providerId="ADAL" clId="{EEA38BD6-F121-4C9F-B0FC-6033E8E82F7A}" dt="2019-07-15T01:20:19.456" v="102" actId="1076"/>
          <ac:spMkLst>
            <pc:docMk/>
            <pc:sldMk cId="3013845775" sldId="358"/>
            <ac:spMk id="6" creationId="{46ADACCF-084A-486C-AA23-2CE164245097}"/>
          </ac:spMkLst>
        </pc:spChg>
        <pc:grpChg chg="mod">
          <ac:chgData name="Sampathawaduge Silva" userId="d162ccaa-91dc-445c-a1a3-85e3ecb3780f" providerId="ADAL" clId="{EEA38BD6-F121-4C9F-B0FC-6033E8E82F7A}" dt="2019-07-15T01:20:20.072" v="103" actId="1076"/>
          <ac:grpSpMkLst>
            <pc:docMk/>
            <pc:sldMk cId="3013845775" sldId="358"/>
            <ac:grpSpMk id="11" creationId="{D58A34DF-C429-47DF-A734-601F1D6108F0}"/>
          </ac:grpSpMkLst>
        </pc:grpChg>
        <pc:graphicFrameChg chg="mod">
          <ac:chgData name="Sampathawaduge Silva" userId="d162ccaa-91dc-445c-a1a3-85e3ecb3780f" providerId="ADAL" clId="{EEA38BD6-F121-4C9F-B0FC-6033E8E82F7A}" dt="2019-07-15T01:20:18.942" v="101" actId="1076"/>
          <ac:graphicFrameMkLst>
            <pc:docMk/>
            <pc:sldMk cId="3013845775" sldId="358"/>
            <ac:graphicFrameMk id="8" creationId="{079D6BD7-9ECB-4663-8262-6B325E30CFA2}"/>
          </ac:graphicFrameMkLst>
        </pc:graphicFrameChg>
      </pc:sldChg>
      <pc:sldChg chg="add modAnim">
        <pc:chgData name="Sampathawaduge Silva" userId="d162ccaa-91dc-445c-a1a3-85e3ecb3780f" providerId="ADAL" clId="{EEA38BD6-F121-4C9F-B0FC-6033E8E82F7A}" dt="2019-07-23T01:54:40.312" v="923"/>
        <pc:sldMkLst>
          <pc:docMk/>
          <pc:sldMk cId="2515061139" sldId="359"/>
        </pc:sldMkLst>
      </pc:sldChg>
      <pc:sldChg chg="addSp delSp modSp add modAnim">
        <pc:chgData name="Sampathawaduge Silva" userId="d162ccaa-91dc-445c-a1a3-85e3ecb3780f" providerId="ADAL" clId="{EEA38BD6-F121-4C9F-B0FC-6033E8E82F7A}" dt="2019-07-23T01:54:49.209" v="924" actId="1076"/>
        <pc:sldMkLst>
          <pc:docMk/>
          <pc:sldMk cId="1503112876" sldId="360"/>
        </pc:sldMkLst>
        <pc:spChg chg="del mod">
          <ac:chgData name="Sampathawaduge Silva" userId="d162ccaa-91dc-445c-a1a3-85e3ecb3780f" providerId="ADAL" clId="{EEA38BD6-F121-4C9F-B0FC-6033E8E82F7A}" dt="2019-07-23T01:51:57.724" v="901" actId="478"/>
          <ac:spMkLst>
            <pc:docMk/>
            <pc:sldMk cId="1503112876" sldId="360"/>
            <ac:spMk id="2" creationId="{00000000-0000-0000-0000-000000000000}"/>
          </ac:spMkLst>
        </pc:spChg>
        <pc:spChg chg="del mod">
          <ac:chgData name="Sampathawaduge Silva" userId="d162ccaa-91dc-445c-a1a3-85e3ecb3780f" providerId="ADAL" clId="{EEA38BD6-F121-4C9F-B0FC-6033E8E82F7A}" dt="2019-07-23T01:52:02.170" v="903" actId="478"/>
          <ac:spMkLst>
            <pc:docMk/>
            <pc:sldMk cId="1503112876" sldId="360"/>
            <ac:spMk id="3" creationId="{172AAC3A-6194-4DE4-B4FB-93C2B6036317}"/>
          </ac:spMkLst>
        </pc:spChg>
        <pc:spChg chg="mod">
          <ac:chgData name="Sampathawaduge Silva" userId="d162ccaa-91dc-445c-a1a3-85e3ecb3780f" providerId="ADAL" clId="{EEA38BD6-F121-4C9F-B0FC-6033E8E82F7A}" dt="2019-07-23T01:51:52.632" v="900" actId="1076"/>
          <ac:spMkLst>
            <pc:docMk/>
            <pc:sldMk cId="1503112876" sldId="360"/>
            <ac:spMk id="4" creationId="{00000000-0000-0000-0000-000000000000}"/>
          </ac:spMkLst>
        </pc:spChg>
        <pc:spChg chg="mod">
          <ac:chgData name="Sampathawaduge Silva" userId="d162ccaa-91dc-445c-a1a3-85e3ecb3780f" providerId="ADAL" clId="{EEA38BD6-F121-4C9F-B0FC-6033E8E82F7A}" dt="2019-07-23T01:51:52.632" v="900" actId="1076"/>
          <ac:spMkLst>
            <pc:docMk/>
            <pc:sldMk cId="1503112876" sldId="360"/>
            <ac:spMk id="5" creationId="{00000000-0000-0000-0000-000000000000}"/>
          </ac:spMkLst>
        </pc:spChg>
        <pc:spChg chg="del mod">
          <ac:chgData name="Sampathawaduge Silva" userId="d162ccaa-91dc-445c-a1a3-85e3ecb3780f" providerId="ADAL" clId="{EEA38BD6-F121-4C9F-B0FC-6033E8E82F7A}" dt="2019-07-23T01:52:08.516" v="904" actId="478"/>
          <ac:spMkLst>
            <pc:docMk/>
            <pc:sldMk cId="1503112876" sldId="360"/>
            <ac:spMk id="7" creationId="{C328DCE5-C44F-453E-BC6C-FC2EDC2FC478}"/>
          </ac:spMkLst>
        </pc:spChg>
        <pc:spChg chg="del mod">
          <ac:chgData name="Sampathawaduge Silva" userId="d162ccaa-91dc-445c-a1a3-85e3ecb3780f" providerId="ADAL" clId="{EEA38BD6-F121-4C9F-B0FC-6033E8E82F7A}" dt="2019-07-23T01:52:08.516" v="904" actId="478"/>
          <ac:spMkLst>
            <pc:docMk/>
            <pc:sldMk cId="1503112876" sldId="360"/>
            <ac:spMk id="8" creationId="{5C025D70-D8D2-4165-8825-9E8D6C975DFD}"/>
          </ac:spMkLst>
        </pc:spChg>
        <pc:spChg chg="mod">
          <ac:chgData name="Sampathawaduge Silva" userId="d162ccaa-91dc-445c-a1a3-85e3ecb3780f" providerId="ADAL" clId="{EEA38BD6-F121-4C9F-B0FC-6033E8E82F7A}" dt="2019-07-23T01:51:52.632" v="900" actId="1076"/>
          <ac:spMkLst>
            <pc:docMk/>
            <pc:sldMk cId="1503112876" sldId="360"/>
            <ac:spMk id="9" creationId="{E1ABA5D8-E86D-4E29-BC8C-191B03178876}"/>
          </ac:spMkLst>
        </pc:spChg>
        <pc:spChg chg="mod">
          <ac:chgData name="Sampathawaduge Silva" userId="d162ccaa-91dc-445c-a1a3-85e3ecb3780f" providerId="ADAL" clId="{EEA38BD6-F121-4C9F-B0FC-6033E8E82F7A}" dt="2019-07-23T01:51:52.632" v="900" actId="1076"/>
          <ac:spMkLst>
            <pc:docMk/>
            <pc:sldMk cId="1503112876" sldId="360"/>
            <ac:spMk id="10" creationId="{94220A25-A9B7-4F94-8C66-EE4F6942F03E}"/>
          </ac:spMkLst>
        </pc:spChg>
        <pc:spChg chg="mod topLvl">
          <ac:chgData name="Sampathawaduge Silva" userId="d162ccaa-91dc-445c-a1a3-85e3ecb3780f" providerId="ADAL" clId="{EEA38BD6-F121-4C9F-B0FC-6033E8E82F7A}" dt="2019-07-23T01:53:37.072" v="920" actId="164"/>
          <ac:spMkLst>
            <pc:docMk/>
            <pc:sldMk cId="1503112876" sldId="360"/>
            <ac:spMk id="20" creationId="{15AC5665-8B42-4C86-9463-37051F6F1725}"/>
          </ac:spMkLst>
        </pc:spChg>
        <pc:spChg chg="del mod">
          <ac:chgData name="Sampathawaduge Silva" userId="d162ccaa-91dc-445c-a1a3-85e3ecb3780f" providerId="ADAL" clId="{EEA38BD6-F121-4C9F-B0FC-6033E8E82F7A}" dt="2019-07-23T01:52:11.160" v="905" actId="478"/>
          <ac:spMkLst>
            <pc:docMk/>
            <pc:sldMk cId="1503112876" sldId="360"/>
            <ac:spMk id="21" creationId="{CB92BE56-2EE3-4265-8652-684A40F3C45C}"/>
          </ac:spMkLst>
        </pc:spChg>
        <pc:spChg chg="add del mod">
          <ac:chgData name="Sampathawaduge Silva" userId="d162ccaa-91dc-445c-a1a3-85e3ecb3780f" providerId="ADAL" clId="{EEA38BD6-F121-4C9F-B0FC-6033E8E82F7A}" dt="2019-07-23T01:51:59.541" v="902" actId="478"/>
          <ac:spMkLst>
            <pc:docMk/>
            <pc:sldMk cId="1503112876" sldId="360"/>
            <ac:spMk id="24" creationId="{3BD8B1CF-369A-4D69-B1D0-95D0DE7CC70B}"/>
          </ac:spMkLst>
        </pc:spChg>
        <pc:grpChg chg="mod topLvl">
          <ac:chgData name="Sampathawaduge Silva" userId="d162ccaa-91dc-445c-a1a3-85e3ecb3780f" providerId="ADAL" clId="{EEA38BD6-F121-4C9F-B0FC-6033E8E82F7A}" dt="2019-07-23T01:54:49.209" v="924" actId="1076"/>
          <ac:grpSpMkLst>
            <pc:docMk/>
            <pc:sldMk cId="1503112876" sldId="360"/>
            <ac:grpSpMk id="11" creationId="{ABA1439C-7568-42CD-B0C6-C2CB7E9D1381}"/>
          </ac:grpSpMkLst>
        </pc:grpChg>
        <pc:grpChg chg="del mod topLvl">
          <ac:chgData name="Sampathawaduge Silva" userId="d162ccaa-91dc-445c-a1a3-85e3ecb3780f" providerId="ADAL" clId="{EEA38BD6-F121-4C9F-B0FC-6033E8E82F7A}" dt="2019-07-23T01:52:51.816" v="908" actId="478"/>
          <ac:grpSpMkLst>
            <pc:docMk/>
            <pc:sldMk cId="1503112876" sldId="360"/>
            <ac:grpSpMk id="14" creationId="{179A47FF-7835-43FD-B35D-90B3B17D8C4F}"/>
          </ac:grpSpMkLst>
        </pc:grpChg>
        <pc:grpChg chg="del mod topLvl">
          <ac:chgData name="Sampathawaduge Silva" userId="d162ccaa-91dc-445c-a1a3-85e3ecb3780f" providerId="ADAL" clId="{EEA38BD6-F121-4C9F-B0FC-6033E8E82F7A}" dt="2019-07-23T01:52:56.871" v="909" actId="478"/>
          <ac:grpSpMkLst>
            <pc:docMk/>
            <pc:sldMk cId="1503112876" sldId="360"/>
            <ac:grpSpMk id="17" creationId="{5C0BEF39-27A8-46C8-98F8-3B7E2D50A22F}"/>
          </ac:grpSpMkLst>
        </pc:grpChg>
        <pc:grpChg chg="del mod">
          <ac:chgData name="Sampathawaduge Silva" userId="d162ccaa-91dc-445c-a1a3-85e3ecb3780f" providerId="ADAL" clId="{EEA38BD6-F121-4C9F-B0FC-6033E8E82F7A}" dt="2019-07-23T01:52:48.159" v="907" actId="165"/>
          <ac:grpSpMkLst>
            <pc:docMk/>
            <pc:sldMk cId="1503112876" sldId="360"/>
            <ac:grpSpMk id="22" creationId="{DD2307D2-E486-4676-A739-1EE616A32065}"/>
          </ac:grpSpMkLst>
        </pc:grpChg>
        <pc:grpChg chg="add mod">
          <ac:chgData name="Sampathawaduge Silva" userId="d162ccaa-91dc-445c-a1a3-85e3ecb3780f" providerId="ADAL" clId="{EEA38BD6-F121-4C9F-B0FC-6033E8E82F7A}" dt="2019-07-23T01:54:49.209" v="924" actId="1076"/>
          <ac:grpSpMkLst>
            <pc:docMk/>
            <pc:sldMk cId="1503112876" sldId="360"/>
            <ac:grpSpMk id="25" creationId="{FF71EFC7-BB6F-43E4-A023-549882824A83}"/>
          </ac:grpSpMkLst>
        </pc:grpChg>
        <pc:picChg chg="del mod">
          <ac:chgData name="Sampathawaduge Silva" userId="d162ccaa-91dc-445c-a1a3-85e3ecb3780f" providerId="ADAL" clId="{EEA38BD6-F121-4C9F-B0FC-6033E8E82F7A}" dt="2019-07-23T01:52:08.516" v="904" actId="478"/>
          <ac:picMkLst>
            <pc:docMk/>
            <pc:sldMk cId="1503112876" sldId="360"/>
            <ac:picMk id="6" creationId="{AF57F5A6-1D65-4B2F-86E3-522628ADC908}"/>
          </ac:picMkLst>
        </pc:picChg>
      </pc:sldChg>
      <pc:sldMasterChg chg="delSldLayout">
        <pc:chgData name="Sampathawaduge Silva" userId="d162ccaa-91dc-445c-a1a3-85e3ecb3780f" providerId="ADAL" clId="{EEA38BD6-F121-4C9F-B0FC-6033E8E82F7A}" dt="2019-07-09T22:40:58.865" v="15" actId="2696"/>
        <pc:sldMasterMkLst>
          <pc:docMk/>
          <pc:sldMasterMk cId="3860722742" sldId="2147483671"/>
        </pc:sldMasterMkLst>
      </pc:sldMasterChg>
    </pc:docChg>
  </pc:docChgLst>
  <pc:docChgLst>
    <pc:chgData name="Sampathawaduge Silva" userId="d162ccaa-91dc-445c-a1a3-85e3ecb3780f" providerId="ADAL" clId="{E7429D23-648B-4D60-BE09-A212E512D312}"/>
    <pc:docChg chg="undo custSel delSld modSld">
      <pc:chgData name="Sampathawaduge Silva" userId="d162ccaa-91dc-445c-a1a3-85e3ecb3780f" providerId="ADAL" clId="{E7429D23-648B-4D60-BE09-A212E512D312}" dt="2019-05-24T01:18:19.874" v="226" actId="1076"/>
      <pc:docMkLst>
        <pc:docMk/>
      </pc:docMkLst>
      <pc:sldChg chg="addSp modSp">
        <pc:chgData name="Sampathawaduge Silva" userId="d162ccaa-91dc-445c-a1a3-85e3ecb3780f" providerId="ADAL" clId="{E7429D23-648B-4D60-BE09-A212E512D312}" dt="2019-05-24T01:16:36.674" v="206" actId="1076"/>
        <pc:sldMkLst>
          <pc:docMk/>
          <pc:sldMk cId="540146815" sldId="263"/>
        </pc:sldMkLst>
        <pc:spChg chg="mod">
          <ac:chgData name="Sampathawaduge Silva" userId="d162ccaa-91dc-445c-a1a3-85e3ecb3780f" providerId="ADAL" clId="{E7429D23-648B-4D60-BE09-A212E512D312}" dt="2019-05-23T22:23:17.906" v="197" actId="20577"/>
          <ac:spMkLst>
            <pc:docMk/>
            <pc:sldMk cId="540146815" sldId="263"/>
            <ac:spMk id="3" creationId="{00000000-0000-0000-0000-000000000000}"/>
          </ac:spMkLst>
        </pc:spChg>
        <pc:picChg chg="add mod">
          <ac:chgData name="Sampathawaduge Silva" userId="d162ccaa-91dc-445c-a1a3-85e3ecb3780f" providerId="ADAL" clId="{E7429D23-648B-4D60-BE09-A212E512D312}" dt="2019-05-24T01:16:36.674" v="206" actId="1076"/>
          <ac:picMkLst>
            <pc:docMk/>
            <pc:sldMk cId="540146815" sldId="263"/>
            <ac:picMk id="1026" creationId="{A7746D3C-EB01-42BA-B2AD-785BB2BD1CBA}"/>
          </ac:picMkLst>
        </pc:picChg>
      </pc:sldChg>
      <pc:sldChg chg="addSp modSp">
        <pc:chgData name="Sampathawaduge Silva" userId="d162ccaa-91dc-445c-a1a3-85e3ecb3780f" providerId="ADAL" clId="{E7429D23-648B-4D60-BE09-A212E512D312}" dt="2019-05-24T01:17:10.727" v="211" actId="1076"/>
        <pc:sldMkLst>
          <pc:docMk/>
          <pc:sldMk cId="3501543605" sldId="301"/>
        </pc:sldMkLst>
        <pc:picChg chg="add mod">
          <ac:chgData name="Sampathawaduge Silva" userId="d162ccaa-91dc-445c-a1a3-85e3ecb3780f" providerId="ADAL" clId="{E7429D23-648B-4D60-BE09-A212E512D312}" dt="2019-05-24T01:17:10.727" v="211" actId="1076"/>
          <ac:picMkLst>
            <pc:docMk/>
            <pc:sldMk cId="3501543605" sldId="301"/>
            <ac:picMk id="22" creationId="{819A51FD-54CD-46AD-98C6-6FF2E1478FB2}"/>
          </ac:picMkLst>
        </pc:picChg>
      </pc:sldChg>
      <pc:sldChg chg="modSp">
        <pc:chgData name="Sampathawaduge Silva" userId="d162ccaa-91dc-445c-a1a3-85e3ecb3780f" providerId="ADAL" clId="{E7429D23-648B-4D60-BE09-A212E512D312}" dt="2019-05-23T03:48:22.594" v="140" actId="14100"/>
        <pc:sldMkLst>
          <pc:docMk/>
          <pc:sldMk cId="3174437377" sldId="342"/>
        </pc:sldMkLst>
        <pc:spChg chg="mod">
          <ac:chgData name="Sampathawaduge Silva" userId="d162ccaa-91dc-445c-a1a3-85e3ecb3780f" providerId="ADAL" clId="{E7429D23-648B-4D60-BE09-A212E512D312}" dt="2019-05-23T03:48:22.594" v="140" actId="14100"/>
          <ac:spMkLst>
            <pc:docMk/>
            <pc:sldMk cId="3174437377" sldId="342"/>
            <ac:spMk id="7" creationId="{82B1AE99-3E85-4D42-873A-5840DF5FDE22}"/>
          </ac:spMkLst>
        </pc:spChg>
        <pc:spChg chg="mod">
          <ac:chgData name="Sampathawaduge Silva" userId="d162ccaa-91dc-445c-a1a3-85e3ecb3780f" providerId="ADAL" clId="{E7429D23-648B-4D60-BE09-A212E512D312}" dt="2019-05-23T03:48:08.272" v="138" actId="1036"/>
          <ac:spMkLst>
            <pc:docMk/>
            <pc:sldMk cId="3174437377" sldId="342"/>
            <ac:spMk id="11" creationId="{348F96D4-F7E7-489B-9F92-C9DA6043E277}"/>
          </ac:spMkLst>
        </pc:spChg>
      </pc:sldChg>
      <pc:sldChg chg="addSp modSp">
        <pc:chgData name="Sampathawaduge Silva" userId="d162ccaa-91dc-445c-a1a3-85e3ecb3780f" providerId="ADAL" clId="{E7429D23-648B-4D60-BE09-A212E512D312}" dt="2019-05-24T01:18:19.874" v="226" actId="1076"/>
        <pc:sldMkLst>
          <pc:docMk/>
          <pc:sldMk cId="1943727928" sldId="347"/>
        </pc:sldMkLst>
        <pc:spChg chg="mod">
          <ac:chgData name="Sampathawaduge Silva" userId="d162ccaa-91dc-445c-a1a3-85e3ecb3780f" providerId="ADAL" clId="{E7429D23-648B-4D60-BE09-A212E512D312}" dt="2019-05-23T03:48:47.717" v="151" actId="1038"/>
          <ac:spMkLst>
            <pc:docMk/>
            <pc:sldMk cId="1943727928" sldId="347"/>
            <ac:spMk id="19" creationId="{3BEE8674-F8C1-42B8-B669-DB677C3EC854}"/>
          </ac:spMkLst>
        </pc:spChg>
        <pc:spChg chg="mod">
          <ac:chgData name="Sampathawaduge Silva" userId="d162ccaa-91dc-445c-a1a3-85e3ecb3780f" providerId="ADAL" clId="{E7429D23-648B-4D60-BE09-A212E512D312}" dt="2019-05-23T03:48:57.698" v="171" actId="1038"/>
          <ac:spMkLst>
            <pc:docMk/>
            <pc:sldMk cId="1943727928" sldId="347"/>
            <ac:spMk id="20" creationId="{4469B05F-41D5-4E55-9D49-4BC6C02F50AB}"/>
          </ac:spMkLst>
        </pc:spChg>
        <pc:spChg chg="mod">
          <ac:chgData name="Sampathawaduge Silva" userId="d162ccaa-91dc-445c-a1a3-85e3ecb3780f" providerId="ADAL" clId="{E7429D23-648B-4D60-BE09-A212E512D312}" dt="2019-05-23T03:49:03.440" v="186" actId="1038"/>
          <ac:spMkLst>
            <pc:docMk/>
            <pc:sldMk cId="1943727928" sldId="347"/>
            <ac:spMk id="21" creationId="{8B1B4787-357A-4865-A5F8-0222BAF1365B}"/>
          </ac:spMkLst>
        </pc:spChg>
        <pc:spChg chg="mod">
          <ac:chgData name="Sampathawaduge Silva" userId="d162ccaa-91dc-445c-a1a3-85e3ecb3780f" providerId="ADAL" clId="{E7429D23-648B-4D60-BE09-A212E512D312}" dt="2019-05-23T03:48:51.918" v="161" actId="1038"/>
          <ac:spMkLst>
            <pc:docMk/>
            <pc:sldMk cId="1943727928" sldId="347"/>
            <ac:spMk id="24" creationId="{A8B28D78-4FD1-499F-AE8E-B77A0690DF9E}"/>
          </ac:spMkLst>
        </pc:spChg>
        <pc:picChg chg="add mod">
          <ac:chgData name="Sampathawaduge Silva" userId="d162ccaa-91dc-445c-a1a3-85e3ecb3780f" providerId="ADAL" clId="{E7429D23-648B-4D60-BE09-A212E512D312}" dt="2019-05-24T01:18:19.874" v="226" actId="1076"/>
          <ac:picMkLst>
            <pc:docMk/>
            <pc:sldMk cId="1943727928" sldId="347"/>
            <ac:picMk id="22" creationId="{3CA4BC09-7AA1-41CC-9C89-526F60C7B9DF}"/>
          </ac:picMkLst>
        </pc:picChg>
      </pc:sldChg>
    </pc:docChg>
  </pc:docChgLst>
  <pc:docChgLst>
    <pc:chgData name="Sampathawaduge Silva" userId="d162ccaa-91dc-445c-a1a3-85e3ecb3780f" providerId="ADAL" clId="{6E9DE2B6-5E68-4730-B5F9-7497FB6A8C4F}"/>
    <pc:docChg chg="undo custSel addSld delSld modSld sldOrd">
      <pc:chgData name="Sampathawaduge Silva" userId="d162ccaa-91dc-445c-a1a3-85e3ecb3780f" providerId="ADAL" clId="{6E9DE2B6-5E68-4730-B5F9-7497FB6A8C4F}" dt="2019-05-16T05:32:55.958" v="4123"/>
      <pc:docMkLst>
        <pc:docMk/>
      </pc:docMkLst>
      <pc:sldChg chg="modSp add del">
        <pc:chgData name="Sampathawaduge Silva" userId="d162ccaa-91dc-445c-a1a3-85e3ecb3780f" providerId="ADAL" clId="{6E9DE2B6-5E68-4730-B5F9-7497FB6A8C4F}" dt="2019-05-14T07:21:14.134" v="1613" actId="1076"/>
        <pc:sldMkLst>
          <pc:docMk/>
          <pc:sldMk cId="1165720121" sldId="318"/>
        </pc:sldMkLst>
        <pc:spChg chg="mod">
          <ac:chgData name="Sampathawaduge Silva" userId="d162ccaa-91dc-445c-a1a3-85e3ecb3780f" providerId="ADAL" clId="{6E9DE2B6-5E68-4730-B5F9-7497FB6A8C4F}" dt="2019-05-14T07:21:14.134" v="1613" actId="1076"/>
          <ac:spMkLst>
            <pc:docMk/>
            <pc:sldMk cId="1165720121" sldId="318"/>
            <ac:spMk id="2" creationId="{00000000-0000-0000-0000-000000000000}"/>
          </ac:spMkLst>
        </pc:spChg>
      </pc:sldChg>
      <pc:sldChg chg="addSp delSp modSp add">
        <pc:chgData name="Sampathawaduge Silva" userId="d162ccaa-91dc-445c-a1a3-85e3ecb3780f" providerId="ADAL" clId="{6E9DE2B6-5E68-4730-B5F9-7497FB6A8C4F}" dt="2019-05-16T01:33:37.836" v="3375" actId="478"/>
        <pc:sldMkLst>
          <pc:docMk/>
          <pc:sldMk cId="3174437377" sldId="342"/>
        </pc:sldMkLst>
        <pc:spChg chg="mod">
          <ac:chgData name="Sampathawaduge Silva" userId="d162ccaa-91dc-445c-a1a3-85e3ecb3780f" providerId="ADAL" clId="{6E9DE2B6-5E68-4730-B5F9-7497FB6A8C4F}" dt="2019-05-14T07:36:31.101" v="2068" actId="14100"/>
          <ac:spMkLst>
            <pc:docMk/>
            <pc:sldMk cId="3174437377" sldId="342"/>
            <ac:spMk id="2" creationId="{00000000-0000-0000-0000-000000000000}"/>
          </ac:spMkLst>
        </pc:spChg>
        <pc:spChg chg="del">
          <ac:chgData name="Sampathawaduge Silva" userId="d162ccaa-91dc-445c-a1a3-85e3ecb3780f" providerId="ADAL" clId="{6E9DE2B6-5E68-4730-B5F9-7497FB6A8C4F}" dt="2019-05-14T07:47:05.364" v="2532" actId="478"/>
          <ac:spMkLst>
            <pc:docMk/>
            <pc:sldMk cId="3174437377" sldId="342"/>
            <ac:spMk id="4" creationId="{00000000-0000-0000-0000-000000000000}"/>
          </ac:spMkLst>
        </pc:spChg>
        <pc:spChg chg="add mod">
          <ac:chgData name="Sampathawaduge Silva" userId="d162ccaa-91dc-445c-a1a3-85e3ecb3780f" providerId="ADAL" clId="{6E9DE2B6-5E68-4730-B5F9-7497FB6A8C4F}" dt="2019-05-14T07:39:02.182" v="2214" actId="27636"/>
          <ac:spMkLst>
            <pc:docMk/>
            <pc:sldMk cId="3174437377" sldId="342"/>
            <ac:spMk id="6" creationId="{E1B5F8B8-F397-4507-B642-8C042FA8B5E3}"/>
          </ac:spMkLst>
        </pc:spChg>
        <pc:graphicFrameChg chg="add mod">
          <ac:chgData name="Sampathawaduge Silva" userId="d162ccaa-91dc-445c-a1a3-85e3ecb3780f" providerId="ADAL" clId="{6E9DE2B6-5E68-4730-B5F9-7497FB6A8C4F}" dt="2019-05-16T01:32:26.485" v="3365"/>
          <ac:graphicFrameMkLst>
            <pc:docMk/>
            <pc:sldMk cId="3174437377" sldId="342"/>
            <ac:graphicFrameMk id="8" creationId="{CF742D92-BD26-4D01-B9BC-56A9E5B0034F}"/>
          </ac:graphicFrameMkLst>
        </pc:graphicFrameChg>
        <pc:picChg chg="add del mod">
          <ac:chgData name="Sampathawaduge Silva" userId="d162ccaa-91dc-445c-a1a3-85e3ecb3780f" providerId="ADAL" clId="{6E9DE2B6-5E68-4730-B5F9-7497FB6A8C4F}" dt="2019-05-16T01:33:37.836" v="3375" actId="478"/>
          <ac:picMkLst>
            <pc:docMk/>
            <pc:sldMk cId="3174437377" sldId="342"/>
            <ac:picMk id="10" creationId="{D2DA2C74-D43C-4516-8FE8-0A7B96E7675E}"/>
          </ac:picMkLst>
        </pc:picChg>
      </pc:sldChg>
      <pc:sldChg chg="add">
        <pc:chgData name="Sampathawaduge Silva" userId="d162ccaa-91dc-445c-a1a3-85e3ecb3780f" providerId="ADAL" clId="{6E9DE2B6-5E68-4730-B5F9-7497FB6A8C4F}" dt="2019-05-16T01:33:34.960" v="3374"/>
        <pc:sldMkLst>
          <pc:docMk/>
          <pc:sldMk cId="4121408985" sldId="346"/>
        </pc:sldMkLst>
      </pc:sldChg>
      <pc:sldChg chg="addSp modSp add">
        <pc:chgData name="Sampathawaduge Silva" userId="d162ccaa-91dc-445c-a1a3-85e3ecb3780f" providerId="ADAL" clId="{6E9DE2B6-5E68-4730-B5F9-7497FB6A8C4F}" dt="2019-05-16T04:50:00.556" v="3941" actId="20577"/>
        <pc:sldMkLst>
          <pc:docMk/>
          <pc:sldMk cId="1943727928" sldId="347"/>
        </pc:sldMkLst>
        <pc:spChg chg="mod">
          <ac:chgData name="Sampathawaduge Silva" userId="d162ccaa-91dc-445c-a1a3-85e3ecb3780f" providerId="ADAL" clId="{6E9DE2B6-5E68-4730-B5F9-7497FB6A8C4F}" dt="2019-05-16T04:43:40.039" v="3622" actId="20577"/>
          <ac:spMkLst>
            <pc:docMk/>
            <pc:sldMk cId="1943727928" sldId="347"/>
            <ac:spMk id="2" creationId="{00000000-0000-0000-0000-000000000000}"/>
          </ac:spMkLst>
        </pc:spChg>
        <pc:spChg chg="mod">
          <ac:chgData name="Sampathawaduge Silva" userId="d162ccaa-91dc-445c-a1a3-85e3ecb3780f" providerId="ADAL" clId="{6E9DE2B6-5E68-4730-B5F9-7497FB6A8C4F}" dt="2019-05-16T04:43:56.558" v="3625" actId="1076"/>
          <ac:spMkLst>
            <pc:docMk/>
            <pc:sldMk cId="1943727928" sldId="347"/>
            <ac:spMk id="7" creationId="{BC89E59F-37CF-4500-8530-500C3D6AF59B}"/>
          </ac:spMkLst>
        </pc:spChg>
        <pc:spChg chg="add mod">
          <ac:chgData name="Sampathawaduge Silva" userId="d162ccaa-91dc-445c-a1a3-85e3ecb3780f" providerId="ADAL" clId="{6E9DE2B6-5E68-4730-B5F9-7497FB6A8C4F}" dt="2019-05-16T04:50:00.556" v="3941" actId="20577"/>
          <ac:spMkLst>
            <pc:docMk/>
            <pc:sldMk cId="1943727928" sldId="347"/>
            <ac:spMk id="8" creationId="{D3EC0363-705C-4EE7-BA2E-95676376F399}"/>
          </ac:spMkLst>
        </pc:spChg>
      </pc:sldChg>
      <pc:sldMasterChg chg="delSldLayout">
        <pc:chgData name="Sampathawaduge Silva" userId="d162ccaa-91dc-445c-a1a3-85e3ecb3780f" providerId="ADAL" clId="{6E9DE2B6-5E68-4730-B5F9-7497FB6A8C4F}" dt="2019-05-13T06:33:28.474" v="398" actId="2696"/>
        <pc:sldMasterMkLst>
          <pc:docMk/>
          <pc:sldMasterMk cId="3860722742" sldId="2147483671"/>
        </pc:sldMasterMkLst>
      </pc:sldMasterChg>
    </pc:docChg>
  </pc:docChgLst>
  <pc:docChgLst>
    <pc:chgData name="Sampathawaduge Silva" userId="d162ccaa-91dc-445c-a1a3-85e3ecb3780f" providerId="ADAL" clId="{5C40B6D1-5153-4298-A440-D59CEF9D5A49}"/>
    <pc:docChg chg="undo custSel addSld delSld modSld sldOrd">
      <pc:chgData name="Sampathawaduge Silva" userId="d162ccaa-91dc-445c-a1a3-85e3ecb3780f" providerId="ADAL" clId="{5C40B6D1-5153-4298-A440-D59CEF9D5A49}" dt="2019-05-22T09:05:53.850" v="1162" actId="1076"/>
      <pc:docMkLst>
        <pc:docMk/>
      </pc:docMkLst>
      <pc:sldChg chg="addSp modSp">
        <pc:chgData name="Sampathawaduge Silva" userId="d162ccaa-91dc-445c-a1a3-85e3ecb3780f" providerId="ADAL" clId="{5C40B6D1-5153-4298-A440-D59CEF9D5A49}" dt="2019-05-22T09:03:54.144" v="1134" actId="1076"/>
        <pc:sldMkLst>
          <pc:docMk/>
          <pc:sldMk cId="2743375736" sldId="297"/>
        </pc:sldMkLst>
        <pc:spChg chg="mod">
          <ac:chgData name="Sampathawaduge Silva" userId="d162ccaa-91dc-445c-a1a3-85e3ecb3780f" providerId="ADAL" clId="{5C40B6D1-5153-4298-A440-D59CEF9D5A49}" dt="2019-05-22T09:03:39.701" v="1130" actId="1076"/>
          <ac:spMkLst>
            <pc:docMk/>
            <pc:sldMk cId="2743375736" sldId="297"/>
            <ac:spMk id="3" creationId="{16137D4C-188F-4FCC-A53A-11A72A3FEC11}"/>
          </ac:spMkLst>
        </pc:spChg>
        <pc:spChg chg="mod">
          <ac:chgData name="Sampathawaduge Silva" userId="d162ccaa-91dc-445c-a1a3-85e3ecb3780f" providerId="ADAL" clId="{5C40B6D1-5153-4298-A440-D59CEF9D5A49}" dt="2019-05-22T09:03:43.086" v="1131" actId="1076"/>
          <ac:spMkLst>
            <pc:docMk/>
            <pc:sldMk cId="2743375736" sldId="297"/>
            <ac:spMk id="5" creationId="{00000000-0000-0000-0000-000000000000}"/>
          </ac:spMkLst>
        </pc:spChg>
        <pc:spChg chg="add mod">
          <ac:chgData name="Sampathawaduge Silva" userId="d162ccaa-91dc-445c-a1a3-85e3ecb3780f" providerId="ADAL" clId="{5C40B6D1-5153-4298-A440-D59CEF9D5A49}" dt="2019-05-22T09:03:54.144" v="1134" actId="1076"/>
          <ac:spMkLst>
            <pc:docMk/>
            <pc:sldMk cId="2743375736" sldId="297"/>
            <ac:spMk id="6" creationId="{0FC2D7F8-64E8-478B-A4DB-923C71575DAE}"/>
          </ac:spMkLst>
        </pc:spChg>
        <pc:spChg chg="mod">
          <ac:chgData name="Sampathawaduge Silva" userId="d162ccaa-91dc-445c-a1a3-85e3ecb3780f" providerId="ADAL" clId="{5C40B6D1-5153-4298-A440-D59CEF9D5A49}" dt="2019-05-22T09:03:46.302" v="1132" actId="1076"/>
          <ac:spMkLst>
            <pc:docMk/>
            <pc:sldMk cId="2743375736" sldId="297"/>
            <ac:spMk id="9" creationId="{4F03BDAB-FE48-42B0-958A-163E49625D23}"/>
          </ac:spMkLst>
        </pc:spChg>
        <pc:spChg chg="mod">
          <ac:chgData name="Sampathawaduge Silva" userId="d162ccaa-91dc-445c-a1a3-85e3ecb3780f" providerId="ADAL" clId="{5C40B6D1-5153-4298-A440-D59CEF9D5A49}" dt="2019-05-22T09:00:51.989" v="1073" actId="1076"/>
          <ac:spMkLst>
            <pc:docMk/>
            <pc:sldMk cId="2743375736" sldId="297"/>
            <ac:spMk id="10" creationId="{3C77C99E-C8FA-4C3A-ACFE-A2A479361046}"/>
          </ac:spMkLst>
        </pc:spChg>
      </pc:sldChg>
      <pc:sldChg chg="modSp modAnim">
        <pc:chgData name="Sampathawaduge Silva" userId="d162ccaa-91dc-445c-a1a3-85e3ecb3780f" providerId="ADAL" clId="{5C40B6D1-5153-4298-A440-D59CEF9D5A49}" dt="2019-05-22T07:43:31.564" v="367" actId="20577"/>
        <pc:sldMkLst>
          <pc:docMk/>
          <pc:sldMk cId="3174437377" sldId="342"/>
        </pc:sldMkLst>
        <pc:spChg chg="mod">
          <ac:chgData name="Sampathawaduge Silva" userId="d162ccaa-91dc-445c-a1a3-85e3ecb3780f" providerId="ADAL" clId="{5C40B6D1-5153-4298-A440-D59CEF9D5A49}" dt="2019-05-22T07:43:31.564" v="367" actId="20577"/>
          <ac:spMkLst>
            <pc:docMk/>
            <pc:sldMk cId="3174437377" sldId="342"/>
            <ac:spMk id="7" creationId="{82B1AE99-3E85-4D42-873A-5840DF5FDE22}"/>
          </ac:spMkLst>
        </pc:spChg>
        <pc:spChg chg="mod">
          <ac:chgData name="Sampathawaduge Silva" userId="d162ccaa-91dc-445c-a1a3-85e3ecb3780f" providerId="ADAL" clId="{5C40B6D1-5153-4298-A440-D59CEF9D5A49}" dt="2019-05-22T01:59:02.488" v="197" actId="20577"/>
          <ac:spMkLst>
            <pc:docMk/>
            <pc:sldMk cId="3174437377" sldId="342"/>
            <ac:spMk id="10" creationId="{03CE1933-6ED0-4DE7-A1A5-FC367A3CA3D0}"/>
          </ac:spMkLst>
        </pc:spChg>
      </pc:sldChg>
      <pc:sldChg chg="addSp delSp modSp modTransition delAnim modAnim">
        <pc:chgData name="Sampathawaduge Silva" userId="d162ccaa-91dc-445c-a1a3-85e3ecb3780f" providerId="ADAL" clId="{5C40B6D1-5153-4298-A440-D59CEF9D5A49}" dt="2019-05-22T08:56:13.801" v="890" actId="164"/>
        <pc:sldMkLst>
          <pc:docMk/>
          <pc:sldMk cId="1943727928" sldId="347"/>
        </pc:sldMkLst>
        <pc:spChg chg="mod">
          <ac:chgData name="Sampathawaduge Silva" userId="d162ccaa-91dc-445c-a1a3-85e3ecb3780f" providerId="ADAL" clId="{5C40B6D1-5153-4298-A440-D59CEF9D5A49}" dt="2019-05-22T08:23:45.903" v="624" actId="1076"/>
          <ac:spMkLst>
            <pc:docMk/>
            <pc:sldMk cId="1943727928" sldId="347"/>
            <ac:spMk id="2" creationId="{00000000-0000-0000-0000-000000000000}"/>
          </ac:spMkLst>
        </pc:spChg>
        <pc:spChg chg="add del mod">
          <ac:chgData name="Sampathawaduge Silva" userId="d162ccaa-91dc-445c-a1a3-85e3ecb3780f" providerId="ADAL" clId="{5C40B6D1-5153-4298-A440-D59CEF9D5A49}" dt="2019-05-22T07:58:14.848" v="471" actId="478"/>
          <ac:spMkLst>
            <pc:docMk/>
            <pc:sldMk cId="1943727928" sldId="347"/>
            <ac:spMk id="3" creationId="{92815402-046F-4813-AC58-AA6D7DD2BA88}"/>
          </ac:spMkLst>
        </pc:spChg>
        <pc:spChg chg="del mod">
          <ac:chgData name="Sampathawaduge Silva" userId="d162ccaa-91dc-445c-a1a3-85e3ecb3780f" providerId="ADAL" clId="{5C40B6D1-5153-4298-A440-D59CEF9D5A49}" dt="2019-05-22T07:58:12.126" v="470" actId="478"/>
          <ac:spMkLst>
            <pc:docMk/>
            <pc:sldMk cId="1943727928" sldId="347"/>
            <ac:spMk id="8" creationId="{D3EC0363-705C-4EE7-BA2E-95676376F399}"/>
          </ac:spMkLst>
        </pc:spChg>
        <pc:spChg chg="mod ord">
          <ac:chgData name="Sampathawaduge Silva" userId="d162ccaa-91dc-445c-a1a3-85e3ecb3780f" providerId="ADAL" clId="{5C40B6D1-5153-4298-A440-D59CEF9D5A49}" dt="2019-05-22T08:46:23.584" v="869" actId="1076"/>
          <ac:spMkLst>
            <pc:docMk/>
            <pc:sldMk cId="1943727928" sldId="347"/>
            <ac:spMk id="10" creationId="{5CA8C68B-0480-462A-BAD3-B3042D5C32E6}"/>
          </ac:spMkLst>
        </pc:spChg>
        <pc:spChg chg="mod">
          <ac:chgData name="Sampathawaduge Silva" userId="d162ccaa-91dc-445c-a1a3-85e3ecb3780f" providerId="ADAL" clId="{5C40B6D1-5153-4298-A440-D59CEF9D5A49}" dt="2019-05-22T08:46:15.009" v="868" actId="1076"/>
          <ac:spMkLst>
            <pc:docMk/>
            <pc:sldMk cId="1943727928" sldId="347"/>
            <ac:spMk id="11" creationId="{74E9F245-9E71-4DEE-811B-B6F64BED3C6A}"/>
          </ac:spMkLst>
        </pc:spChg>
        <pc:spChg chg="mod ord">
          <ac:chgData name="Sampathawaduge Silva" userId="d162ccaa-91dc-445c-a1a3-85e3ecb3780f" providerId="ADAL" clId="{5C40B6D1-5153-4298-A440-D59CEF9D5A49}" dt="2019-05-22T08:44:20.110" v="840" actId="1076"/>
          <ac:spMkLst>
            <pc:docMk/>
            <pc:sldMk cId="1943727928" sldId="347"/>
            <ac:spMk id="12" creationId="{2A0AC2B7-1876-4E0E-9246-ED0A73D2E6F0}"/>
          </ac:spMkLst>
        </pc:spChg>
        <pc:spChg chg="add del mod">
          <ac:chgData name="Sampathawaduge Silva" userId="d162ccaa-91dc-445c-a1a3-85e3ecb3780f" providerId="ADAL" clId="{5C40B6D1-5153-4298-A440-D59CEF9D5A49}" dt="2019-05-22T07:57:53.584" v="469" actId="478"/>
          <ac:spMkLst>
            <pc:docMk/>
            <pc:sldMk cId="1943727928" sldId="347"/>
            <ac:spMk id="13" creationId="{A1D9129B-930E-4D40-8FD1-0078593F0AB9}"/>
          </ac:spMkLst>
        </pc:spChg>
        <pc:spChg chg="add mod">
          <ac:chgData name="Sampathawaduge Silva" userId="d162ccaa-91dc-445c-a1a3-85e3ecb3780f" providerId="ADAL" clId="{5C40B6D1-5153-4298-A440-D59CEF9D5A49}" dt="2019-05-22T08:23:51.173" v="625" actId="1076"/>
          <ac:spMkLst>
            <pc:docMk/>
            <pc:sldMk cId="1943727928" sldId="347"/>
            <ac:spMk id="14" creationId="{1ACDC140-7CD8-4C74-9A42-790E0C426224}"/>
          </ac:spMkLst>
        </pc:spChg>
        <pc:spChg chg="add del mod">
          <ac:chgData name="Sampathawaduge Silva" userId="d162ccaa-91dc-445c-a1a3-85e3ecb3780f" providerId="ADAL" clId="{5C40B6D1-5153-4298-A440-D59CEF9D5A49}" dt="2019-05-22T07:59:53.614" v="479" actId="478"/>
          <ac:spMkLst>
            <pc:docMk/>
            <pc:sldMk cId="1943727928" sldId="347"/>
            <ac:spMk id="16" creationId="{7F36FAE4-A08A-4C7C-A5C8-47D46E381E07}"/>
          </ac:spMkLst>
        </pc:spChg>
        <pc:spChg chg="add del mod ord">
          <ac:chgData name="Sampathawaduge Silva" userId="d162ccaa-91dc-445c-a1a3-85e3ecb3780f" providerId="ADAL" clId="{5C40B6D1-5153-4298-A440-D59CEF9D5A49}" dt="2019-05-22T08:09:25.246" v="515" actId="478"/>
          <ac:spMkLst>
            <pc:docMk/>
            <pc:sldMk cId="1943727928" sldId="347"/>
            <ac:spMk id="17" creationId="{CC2E336E-F202-423D-8A10-436E0C1CF45F}"/>
          </ac:spMkLst>
        </pc:spChg>
        <pc:spChg chg="add del mod">
          <ac:chgData name="Sampathawaduge Silva" userId="d162ccaa-91dc-445c-a1a3-85e3ecb3780f" providerId="ADAL" clId="{5C40B6D1-5153-4298-A440-D59CEF9D5A49}" dt="2019-05-22T08:09:27.816" v="516" actId="478"/>
          <ac:spMkLst>
            <pc:docMk/>
            <pc:sldMk cId="1943727928" sldId="347"/>
            <ac:spMk id="18" creationId="{B6FC0BD6-410C-4738-B11D-92402A1902CB}"/>
          </ac:spMkLst>
        </pc:spChg>
        <pc:spChg chg="add mod">
          <ac:chgData name="Sampathawaduge Silva" userId="d162ccaa-91dc-445c-a1a3-85e3ecb3780f" providerId="ADAL" clId="{5C40B6D1-5153-4298-A440-D59CEF9D5A49}" dt="2019-05-22T08:38:44.458" v="754" actId="207"/>
          <ac:spMkLst>
            <pc:docMk/>
            <pc:sldMk cId="1943727928" sldId="347"/>
            <ac:spMk id="19" creationId="{3BEE8674-F8C1-42B8-B669-DB677C3EC854}"/>
          </ac:spMkLst>
        </pc:spChg>
        <pc:spChg chg="add mod">
          <ac:chgData name="Sampathawaduge Silva" userId="d162ccaa-91dc-445c-a1a3-85e3ecb3780f" providerId="ADAL" clId="{5C40B6D1-5153-4298-A440-D59CEF9D5A49}" dt="2019-05-22T08:38:41.617" v="753" actId="207"/>
          <ac:spMkLst>
            <pc:docMk/>
            <pc:sldMk cId="1943727928" sldId="347"/>
            <ac:spMk id="20" creationId="{4469B05F-41D5-4E55-9D49-4BC6C02F50AB}"/>
          </ac:spMkLst>
        </pc:spChg>
        <pc:spChg chg="add mod">
          <ac:chgData name="Sampathawaduge Silva" userId="d162ccaa-91dc-445c-a1a3-85e3ecb3780f" providerId="ADAL" clId="{5C40B6D1-5153-4298-A440-D59CEF9D5A49}" dt="2019-05-22T08:30:37.633" v="650" actId="1076"/>
          <ac:spMkLst>
            <pc:docMk/>
            <pc:sldMk cId="1943727928" sldId="347"/>
            <ac:spMk id="21" creationId="{8B1B4787-357A-4865-A5F8-0222BAF1365B}"/>
          </ac:spMkLst>
        </pc:spChg>
        <pc:spChg chg="add del mod">
          <ac:chgData name="Sampathawaduge Silva" userId="d162ccaa-91dc-445c-a1a3-85e3ecb3780f" providerId="ADAL" clId="{5C40B6D1-5153-4298-A440-D59CEF9D5A49}" dt="2019-05-22T08:34:05.200" v="657"/>
          <ac:spMkLst>
            <pc:docMk/>
            <pc:sldMk cId="1943727928" sldId="347"/>
            <ac:spMk id="22" creationId="{631B573B-9F77-4199-9F82-D7094B043225}"/>
          </ac:spMkLst>
        </pc:spChg>
        <pc:spChg chg="add mod">
          <ac:chgData name="Sampathawaduge Silva" userId="d162ccaa-91dc-445c-a1a3-85e3ecb3780f" providerId="ADAL" clId="{5C40B6D1-5153-4298-A440-D59CEF9D5A49}" dt="2019-05-22T08:35:50.664" v="686" actId="207"/>
          <ac:spMkLst>
            <pc:docMk/>
            <pc:sldMk cId="1943727928" sldId="347"/>
            <ac:spMk id="24" creationId="{A8B28D78-4FD1-499F-AE8E-B77A0690DF9E}"/>
          </ac:spMkLst>
        </pc:spChg>
        <pc:spChg chg="add mod">
          <ac:chgData name="Sampathawaduge Silva" userId="d162ccaa-91dc-445c-a1a3-85e3ecb3780f" providerId="ADAL" clId="{5C40B6D1-5153-4298-A440-D59CEF9D5A49}" dt="2019-05-22T08:46:04.430" v="866" actId="207"/>
          <ac:spMkLst>
            <pc:docMk/>
            <pc:sldMk cId="1943727928" sldId="347"/>
            <ac:spMk id="26" creationId="{1C2AE9D5-4EC8-46C8-866C-D48653AF4AD4}"/>
          </ac:spMkLst>
        </pc:spChg>
        <pc:spChg chg="add mod">
          <ac:chgData name="Sampathawaduge Silva" userId="d162ccaa-91dc-445c-a1a3-85e3ecb3780f" providerId="ADAL" clId="{5C40B6D1-5153-4298-A440-D59CEF9D5A49}" dt="2019-05-22T08:45:12.809" v="855" actId="14100"/>
          <ac:spMkLst>
            <pc:docMk/>
            <pc:sldMk cId="1943727928" sldId="347"/>
            <ac:spMk id="27" creationId="{4CFADCF0-3656-46BC-87C9-CEA7C956BA93}"/>
          </ac:spMkLst>
        </pc:spChg>
        <pc:grpChg chg="mod">
          <ac:chgData name="Sampathawaduge Silva" userId="d162ccaa-91dc-445c-a1a3-85e3ecb3780f" providerId="ADAL" clId="{5C40B6D1-5153-4298-A440-D59CEF9D5A49}" dt="2019-05-22T08:56:13.801" v="890" actId="164"/>
          <ac:grpSpMkLst>
            <pc:docMk/>
            <pc:sldMk cId="1943727928" sldId="347"/>
            <ac:grpSpMk id="9" creationId="{FA6558FA-3B8C-44BB-8A56-6B5DF7E7BD62}"/>
          </ac:grpSpMkLst>
        </pc:grpChg>
        <pc:grpChg chg="add mod">
          <ac:chgData name="Sampathawaduge Silva" userId="d162ccaa-91dc-445c-a1a3-85e3ecb3780f" providerId="ADAL" clId="{5C40B6D1-5153-4298-A440-D59CEF9D5A49}" dt="2019-05-22T08:56:13.801" v="890" actId="164"/>
          <ac:grpSpMkLst>
            <pc:docMk/>
            <pc:sldMk cId="1943727928" sldId="347"/>
            <ac:grpSpMk id="28" creationId="{3800F264-F1E5-4C94-BE55-1949CDE895A2}"/>
          </ac:grpSpMkLst>
        </pc:grpChg>
        <pc:picChg chg="add mod ord">
          <ac:chgData name="Sampathawaduge Silva" userId="d162ccaa-91dc-445c-a1a3-85e3ecb3780f" providerId="ADAL" clId="{5C40B6D1-5153-4298-A440-D59CEF9D5A49}" dt="2019-05-22T08:56:13.801" v="890" actId="164"/>
          <ac:picMkLst>
            <pc:docMk/>
            <pc:sldMk cId="1943727928" sldId="347"/>
            <ac:picMk id="23" creationId="{C8FE0E80-635F-424D-AF34-259AAF55EE74}"/>
          </ac:picMkLst>
        </pc:picChg>
        <pc:picChg chg="add del mod ord">
          <ac:chgData name="Sampathawaduge Silva" userId="d162ccaa-91dc-445c-a1a3-85e3ecb3780f" providerId="ADAL" clId="{5C40B6D1-5153-4298-A440-D59CEF9D5A49}" dt="2019-05-22T08:42:12.220" v="788" actId="478"/>
          <ac:picMkLst>
            <pc:docMk/>
            <pc:sldMk cId="1943727928" sldId="347"/>
            <ac:picMk id="25" creationId="{871B6DC7-E412-4D62-8335-F210AC67C8FC}"/>
          </ac:picMkLst>
        </pc:picChg>
        <pc:picChg chg="add mod">
          <ac:chgData name="Sampathawaduge Silva" userId="d162ccaa-91dc-445c-a1a3-85e3ecb3780f" providerId="ADAL" clId="{5C40B6D1-5153-4298-A440-D59CEF9D5A49}" dt="2019-05-22T08:56:13.801" v="890" actId="164"/>
          <ac:picMkLst>
            <pc:docMk/>
            <pc:sldMk cId="1943727928" sldId="347"/>
            <ac:picMk id="1026" creationId="{DD23C703-32E4-41DE-9CC1-3211280D198F}"/>
          </ac:picMkLst>
        </pc:picChg>
        <pc:picChg chg="add mod">
          <ac:chgData name="Sampathawaduge Silva" userId="d162ccaa-91dc-445c-a1a3-85e3ecb3780f" providerId="ADAL" clId="{5C40B6D1-5153-4298-A440-D59CEF9D5A49}" dt="2019-05-22T08:56:13.801" v="890" actId="164"/>
          <ac:picMkLst>
            <pc:docMk/>
            <pc:sldMk cId="1943727928" sldId="347"/>
            <ac:picMk id="1030" creationId="{2131694D-78D2-4A7E-A8D9-C0AC4C183110}"/>
          </ac:picMkLst>
        </pc:picChg>
        <pc:cxnChg chg="add del mod">
          <ac:chgData name="Sampathawaduge Silva" userId="d162ccaa-91dc-445c-a1a3-85e3ecb3780f" providerId="ADAL" clId="{5C40B6D1-5153-4298-A440-D59CEF9D5A49}" dt="2019-05-22T07:59:44.337" v="477" actId="478"/>
          <ac:cxnSpMkLst>
            <pc:docMk/>
            <pc:sldMk cId="1943727928" sldId="347"/>
            <ac:cxnSpMk id="6" creationId="{63334746-4DD7-4667-82E6-A4F8884AAC46}"/>
          </ac:cxnSpMkLst>
        </pc:cxnChg>
      </pc:sldChg>
      <pc:sldChg chg="addSp delSp modSp">
        <pc:chgData name="Sampathawaduge Silva" userId="d162ccaa-91dc-445c-a1a3-85e3ecb3780f" providerId="ADAL" clId="{5C40B6D1-5153-4298-A440-D59CEF9D5A49}" dt="2019-05-22T09:05:53.850" v="1162" actId="1076"/>
        <pc:sldMkLst>
          <pc:docMk/>
          <pc:sldMk cId="1714716095" sldId="350"/>
        </pc:sldMkLst>
        <pc:spChg chg="mod">
          <ac:chgData name="Sampathawaduge Silva" userId="d162ccaa-91dc-445c-a1a3-85e3ecb3780f" providerId="ADAL" clId="{5C40B6D1-5153-4298-A440-D59CEF9D5A49}" dt="2019-05-22T09:00:02.098" v="1072" actId="14100"/>
          <ac:spMkLst>
            <pc:docMk/>
            <pc:sldMk cId="1714716095" sldId="350"/>
            <ac:spMk id="3" creationId="{172AAC3A-6194-4DE4-B4FB-93C2B6036317}"/>
          </ac:spMkLst>
        </pc:spChg>
        <pc:spChg chg="add mod">
          <ac:chgData name="Sampathawaduge Silva" userId="d162ccaa-91dc-445c-a1a3-85e3ecb3780f" providerId="ADAL" clId="{5C40B6D1-5153-4298-A440-D59CEF9D5A49}" dt="2019-05-22T09:05:53.850" v="1162" actId="1076"/>
          <ac:spMkLst>
            <pc:docMk/>
            <pc:sldMk cId="1714716095" sldId="350"/>
            <ac:spMk id="21" creationId="{CB92BE56-2EE3-4265-8652-684A40F3C45C}"/>
          </ac:spMkLst>
        </pc:spChg>
        <pc:spChg chg="add del">
          <ac:chgData name="Sampathawaduge Silva" userId="d162ccaa-91dc-445c-a1a3-85e3ecb3780f" providerId="ADAL" clId="{5C40B6D1-5153-4298-A440-D59CEF9D5A49}" dt="2019-05-22T08:59:57.631" v="1071" actId="478"/>
          <ac:spMkLst>
            <pc:docMk/>
            <pc:sldMk cId="1714716095" sldId="350"/>
            <ac:spMk id="23" creationId="{22D26797-7B96-4C4F-ADC2-FD451D7688E6}"/>
          </ac:spMkLst>
        </pc:spChg>
        <pc:spChg chg="add del mod">
          <ac:chgData name="Sampathawaduge Silva" userId="d162ccaa-91dc-445c-a1a3-85e3ecb3780f" providerId="ADAL" clId="{5C40B6D1-5153-4298-A440-D59CEF9D5A49}" dt="2019-05-22T09:05:17.453" v="1138"/>
          <ac:spMkLst>
            <pc:docMk/>
            <pc:sldMk cId="1714716095" sldId="350"/>
            <ac:spMk id="24" creationId="{30918357-007D-4269-BC77-89CB5678A971}"/>
          </ac:spMkLst>
        </pc:spChg>
        <pc:grpChg chg="mod">
          <ac:chgData name="Sampathawaduge Silva" userId="d162ccaa-91dc-445c-a1a3-85e3ecb3780f" providerId="ADAL" clId="{5C40B6D1-5153-4298-A440-D59CEF9D5A49}" dt="2019-05-22T08:55:00.507" v="886" actId="1076"/>
          <ac:grpSpMkLst>
            <pc:docMk/>
            <pc:sldMk cId="1714716095" sldId="350"/>
            <ac:grpSpMk id="11" creationId="{ABA1439C-7568-42CD-B0C6-C2CB7E9D1381}"/>
          </ac:grpSpMkLst>
        </pc:grpChg>
        <pc:grpChg chg="mod">
          <ac:chgData name="Sampathawaduge Silva" userId="d162ccaa-91dc-445c-a1a3-85e3ecb3780f" providerId="ADAL" clId="{5C40B6D1-5153-4298-A440-D59CEF9D5A49}" dt="2019-05-22T08:54:54.388" v="883" actId="1076"/>
          <ac:grpSpMkLst>
            <pc:docMk/>
            <pc:sldMk cId="1714716095" sldId="350"/>
            <ac:grpSpMk id="14" creationId="{179A47FF-7835-43FD-B35D-90B3B17D8C4F}"/>
          </ac:grpSpMkLst>
        </pc:grpChg>
        <pc:grpChg chg="mod">
          <ac:chgData name="Sampathawaduge Silva" userId="d162ccaa-91dc-445c-a1a3-85e3ecb3780f" providerId="ADAL" clId="{5C40B6D1-5153-4298-A440-D59CEF9D5A49}" dt="2019-05-22T08:55:09.103" v="889" actId="1076"/>
          <ac:grpSpMkLst>
            <pc:docMk/>
            <pc:sldMk cId="1714716095" sldId="350"/>
            <ac:grpSpMk id="17" creationId="{5C0BEF39-27A8-46C8-98F8-3B7E2D50A22F}"/>
          </ac:grpSpMkLst>
        </pc:grpChg>
        <pc:grpChg chg="mod">
          <ac:chgData name="Sampathawaduge Silva" userId="d162ccaa-91dc-445c-a1a3-85e3ecb3780f" providerId="ADAL" clId="{5C40B6D1-5153-4298-A440-D59CEF9D5A49}" dt="2019-05-22T08:55:09.103" v="889" actId="1076"/>
          <ac:grpSpMkLst>
            <pc:docMk/>
            <pc:sldMk cId="1714716095" sldId="350"/>
            <ac:grpSpMk id="22" creationId="{DD2307D2-E486-4676-A739-1EE616A32065}"/>
          </ac:grpSpMkLst>
        </pc:grpChg>
        <pc:picChg chg="mod">
          <ac:chgData name="Sampathawaduge Silva" userId="d162ccaa-91dc-445c-a1a3-85e3ecb3780f" providerId="ADAL" clId="{5C40B6D1-5153-4298-A440-D59CEF9D5A49}" dt="2019-05-22T08:55:00.507" v="886" actId="1076"/>
          <ac:picMkLst>
            <pc:docMk/>
            <pc:sldMk cId="1714716095" sldId="350"/>
            <ac:picMk id="12" creationId="{5F96D48A-1773-4B35-A3AA-64CDA7C0340E}"/>
          </ac:picMkLst>
        </pc:picChg>
        <pc:picChg chg="mod">
          <ac:chgData name="Sampathawaduge Silva" userId="d162ccaa-91dc-445c-a1a3-85e3ecb3780f" providerId="ADAL" clId="{5C40B6D1-5153-4298-A440-D59CEF9D5A49}" dt="2019-05-22T08:54:54.388" v="883" actId="1076"/>
          <ac:picMkLst>
            <pc:docMk/>
            <pc:sldMk cId="1714716095" sldId="350"/>
            <ac:picMk id="15" creationId="{B125DB05-3C87-49FC-BBD7-163839FE81C9}"/>
          </ac:picMkLst>
        </pc:picChg>
        <pc:picChg chg="mod">
          <ac:chgData name="Sampathawaduge Silva" userId="d162ccaa-91dc-445c-a1a3-85e3ecb3780f" providerId="ADAL" clId="{5C40B6D1-5153-4298-A440-D59CEF9D5A49}" dt="2019-05-22T08:55:09.103" v="889" actId="1076"/>
          <ac:picMkLst>
            <pc:docMk/>
            <pc:sldMk cId="1714716095" sldId="350"/>
            <ac:picMk id="18" creationId="{ABCC06D1-D7F5-43BF-A218-63288C39D115}"/>
          </ac:picMkLst>
        </pc:picChg>
      </pc:sldChg>
      <pc:sldChg chg="addSp delSp modSp">
        <pc:chgData name="Sampathawaduge Silva" userId="d162ccaa-91dc-445c-a1a3-85e3ecb3780f" providerId="ADAL" clId="{5C40B6D1-5153-4298-A440-D59CEF9D5A49}" dt="2019-05-22T08:51:43.156" v="879" actId="1038"/>
        <pc:sldMkLst>
          <pc:docMk/>
          <pc:sldMk cId="882563447" sldId="354"/>
        </pc:sldMkLst>
        <pc:spChg chg="add del mod">
          <ac:chgData name="Sampathawaduge Silva" userId="d162ccaa-91dc-445c-a1a3-85e3ecb3780f" providerId="ADAL" clId="{5C40B6D1-5153-4298-A440-D59CEF9D5A49}" dt="2019-05-22T08:15:42.093" v="574" actId="478"/>
          <ac:spMkLst>
            <pc:docMk/>
            <pc:sldMk cId="882563447" sldId="354"/>
            <ac:spMk id="6" creationId="{570B192A-024F-4441-817C-EF515186DA78}"/>
          </ac:spMkLst>
        </pc:spChg>
        <pc:spChg chg="add mod">
          <ac:chgData name="Sampathawaduge Silva" userId="d162ccaa-91dc-445c-a1a3-85e3ecb3780f" providerId="ADAL" clId="{5C40B6D1-5153-4298-A440-D59CEF9D5A49}" dt="2019-05-22T08:17:56.509" v="617" actId="1076"/>
          <ac:spMkLst>
            <pc:docMk/>
            <pc:sldMk cId="882563447" sldId="354"/>
            <ac:spMk id="34" creationId="{89DC9904-6F65-4C3C-ABEB-5D863E9652AD}"/>
          </ac:spMkLst>
        </pc:spChg>
        <pc:grpChg chg="add mod ord">
          <ac:chgData name="Sampathawaduge Silva" userId="d162ccaa-91dc-445c-a1a3-85e3ecb3780f" providerId="ADAL" clId="{5C40B6D1-5153-4298-A440-D59CEF9D5A49}" dt="2019-05-22T08:51:43.156" v="879" actId="1038"/>
          <ac:grpSpMkLst>
            <pc:docMk/>
            <pc:sldMk cId="882563447" sldId="354"/>
            <ac:grpSpMk id="4" creationId="{81CB912A-48AF-46A5-B855-7F3F7FF4E247}"/>
          </ac:grpSpMkLst>
        </pc:grpChg>
        <pc:grpChg chg="mod">
          <ac:chgData name="Sampathawaduge Silva" userId="d162ccaa-91dc-445c-a1a3-85e3ecb3780f" providerId="ADAL" clId="{5C40B6D1-5153-4298-A440-D59CEF9D5A49}" dt="2019-05-22T08:14:38.893" v="561" actId="164"/>
          <ac:grpSpMkLst>
            <pc:docMk/>
            <pc:sldMk cId="882563447" sldId="354"/>
            <ac:grpSpMk id="15" creationId="{648B0368-E01D-471F-A432-DD499E73ED53}"/>
          </ac:grpSpMkLst>
        </pc:grpChg>
        <pc:picChg chg="add del mod">
          <ac:chgData name="Sampathawaduge Silva" userId="d162ccaa-91dc-445c-a1a3-85e3ecb3780f" providerId="ADAL" clId="{5C40B6D1-5153-4298-A440-D59CEF9D5A49}" dt="2019-05-22T08:13:58.668" v="556" actId="478"/>
          <ac:picMkLst>
            <pc:docMk/>
            <pc:sldMk cId="882563447" sldId="354"/>
            <ac:picMk id="2" creationId="{C3449963-F29B-4B2D-91AE-B0A6BDF23932}"/>
          </ac:picMkLst>
        </pc:picChg>
        <pc:picChg chg="add mod modCrop">
          <ac:chgData name="Sampathawaduge Silva" userId="d162ccaa-91dc-445c-a1a3-85e3ecb3780f" providerId="ADAL" clId="{5C40B6D1-5153-4298-A440-D59CEF9D5A49}" dt="2019-05-22T08:14:38.893" v="561" actId="164"/>
          <ac:picMkLst>
            <pc:docMk/>
            <pc:sldMk cId="882563447" sldId="354"/>
            <ac:picMk id="3" creationId="{E08B5C71-92CD-4705-99D4-C5EE9405CE4E}"/>
          </ac:picMkLst>
        </pc:picChg>
        <pc:cxnChg chg="add del mod">
          <ac:chgData name="Sampathawaduge Silva" userId="d162ccaa-91dc-445c-a1a3-85e3ecb3780f" providerId="ADAL" clId="{5C40B6D1-5153-4298-A440-D59CEF9D5A49}" dt="2019-05-22T08:16:41.389" v="591" actId="478"/>
          <ac:cxnSpMkLst>
            <pc:docMk/>
            <pc:sldMk cId="882563447" sldId="354"/>
            <ac:cxnSpMk id="9" creationId="{688254A8-B902-4EA5-9586-E6FB47E243B2}"/>
          </ac:cxnSpMkLst>
        </pc:cxnChg>
        <pc:cxnChg chg="add del mod">
          <ac:chgData name="Sampathawaduge Silva" userId="d162ccaa-91dc-445c-a1a3-85e3ecb3780f" providerId="ADAL" clId="{5C40B6D1-5153-4298-A440-D59CEF9D5A49}" dt="2019-05-22T08:16:47.767" v="594" actId="478"/>
          <ac:cxnSpMkLst>
            <pc:docMk/>
            <pc:sldMk cId="882563447" sldId="354"/>
            <ac:cxnSpMk id="29" creationId="{1C008832-755E-4B66-9888-7E182BB42FC9}"/>
          </ac:cxnSpMkLst>
        </pc:cxnChg>
        <pc:cxnChg chg="add mod">
          <ac:chgData name="Sampathawaduge Silva" userId="d162ccaa-91dc-445c-a1a3-85e3ecb3780f" providerId="ADAL" clId="{5C40B6D1-5153-4298-A440-D59CEF9D5A49}" dt="2019-05-22T08:17:16.963" v="600" actId="1582"/>
          <ac:cxnSpMkLst>
            <pc:docMk/>
            <pc:sldMk cId="882563447" sldId="354"/>
            <ac:cxnSpMk id="32" creationId="{97D0001A-09EC-4FAF-96B6-102E67A16505}"/>
          </ac:cxnSpMkLst>
        </pc:cxnChg>
      </pc:sldChg>
      <pc:sldChg chg="modSp">
        <pc:chgData name="Sampathawaduge Silva" userId="d162ccaa-91dc-445c-a1a3-85e3ecb3780f" providerId="ADAL" clId="{5C40B6D1-5153-4298-A440-D59CEF9D5A49}" dt="2019-05-22T08:18:16.097" v="618" actId="170"/>
        <pc:sldMkLst>
          <pc:docMk/>
          <pc:sldMk cId="421880455" sldId="357"/>
        </pc:sldMkLst>
        <pc:grpChg chg="ord">
          <ac:chgData name="Sampathawaduge Silva" userId="d162ccaa-91dc-445c-a1a3-85e3ecb3780f" providerId="ADAL" clId="{5C40B6D1-5153-4298-A440-D59CEF9D5A49}" dt="2019-05-22T08:18:16.097" v="618" actId="170"/>
          <ac:grpSpMkLst>
            <pc:docMk/>
            <pc:sldMk cId="421880455" sldId="357"/>
            <ac:grpSpMk id="13" creationId="{095F3D24-1C54-4BBD-8EEF-35B56C484225}"/>
          </ac:grpSpMkLst>
        </pc:grpChg>
      </pc:sldChg>
    </pc:docChg>
  </pc:docChgLst>
  <pc:docChgLst>
    <pc:chgData name="Sampathawaduge Silva" userId="d162ccaa-91dc-445c-a1a3-85e3ecb3780f" providerId="ADAL" clId="{12D3882A-D912-44A6-B023-7B51D0A40923}"/>
    <pc:docChg chg="undo custSel addSld delSld modSld sldOrd">
      <pc:chgData name="Sampathawaduge Silva" userId="d162ccaa-91dc-445c-a1a3-85e3ecb3780f" providerId="ADAL" clId="{12D3882A-D912-44A6-B023-7B51D0A40923}" dt="2019-05-21T14:13:15.850" v="3748" actId="170"/>
      <pc:docMkLst>
        <pc:docMk/>
      </pc:docMkLst>
      <pc:sldChg chg="modSp">
        <pc:chgData name="Sampathawaduge Silva" userId="d162ccaa-91dc-445c-a1a3-85e3ecb3780f" providerId="ADAL" clId="{12D3882A-D912-44A6-B023-7B51D0A40923}" dt="2019-05-21T07:33:18.617" v="2940" actId="1076"/>
        <pc:sldMkLst>
          <pc:docMk/>
          <pc:sldMk cId="540146815" sldId="263"/>
        </pc:sldMkLst>
        <pc:spChg chg="mod">
          <ac:chgData name="Sampathawaduge Silva" userId="d162ccaa-91dc-445c-a1a3-85e3ecb3780f" providerId="ADAL" clId="{12D3882A-D912-44A6-B023-7B51D0A40923}" dt="2019-05-21T07:33:18.617" v="2940" actId="1076"/>
          <ac:spMkLst>
            <pc:docMk/>
            <pc:sldMk cId="540146815" sldId="263"/>
            <ac:spMk id="3" creationId="{00000000-0000-0000-0000-000000000000}"/>
          </ac:spMkLst>
        </pc:spChg>
      </pc:sldChg>
      <pc:sldChg chg="modSp">
        <pc:chgData name="Sampathawaduge Silva" userId="d162ccaa-91dc-445c-a1a3-85e3ecb3780f" providerId="ADAL" clId="{12D3882A-D912-44A6-B023-7B51D0A40923}" dt="2019-05-20T00:07:44.222" v="966" actId="14100"/>
        <pc:sldMkLst>
          <pc:docMk/>
          <pc:sldMk cId="1826542201" sldId="264"/>
        </pc:sldMkLst>
        <pc:spChg chg="mod">
          <ac:chgData name="Sampathawaduge Silva" userId="d162ccaa-91dc-445c-a1a3-85e3ecb3780f" providerId="ADAL" clId="{12D3882A-D912-44A6-B023-7B51D0A40923}" dt="2019-05-20T00:07:44.222" v="966" actId="14100"/>
          <ac:spMkLst>
            <pc:docMk/>
            <pc:sldMk cId="1826542201" sldId="264"/>
            <ac:spMk id="3" creationId="{00000000-0000-0000-0000-000000000000}"/>
          </ac:spMkLst>
        </pc:spChg>
      </pc:sldChg>
      <pc:sldChg chg="modSp modAnim">
        <pc:chgData name="Sampathawaduge Silva" userId="d162ccaa-91dc-445c-a1a3-85e3ecb3780f" providerId="ADAL" clId="{12D3882A-D912-44A6-B023-7B51D0A40923}" dt="2019-05-21T13:29:32.752" v="3627" actId="20577"/>
        <pc:sldMkLst>
          <pc:docMk/>
          <pc:sldMk cId="2456824126" sldId="284"/>
        </pc:sldMkLst>
        <pc:spChg chg="mod">
          <ac:chgData name="Sampathawaduge Silva" userId="d162ccaa-91dc-445c-a1a3-85e3ecb3780f" providerId="ADAL" clId="{12D3882A-D912-44A6-B023-7B51D0A40923}" dt="2019-05-21T13:29:32.752" v="3627" actId="20577"/>
          <ac:spMkLst>
            <pc:docMk/>
            <pc:sldMk cId="2456824126" sldId="284"/>
            <ac:spMk id="4" creationId="{0DE4985D-D49E-47BF-B0B1-7B1A71F6C157}"/>
          </ac:spMkLst>
        </pc:spChg>
      </pc:sldChg>
      <pc:sldChg chg="addSp delSp modSp delAnim">
        <pc:chgData name="Sampathawaduge Silva" userId="d162ccaa-91dc-445c-a1a3-85e3ecb3780f" providerId="ADAL" clId="{12D3882A-D912-44A6-B023-7B51D0A40923}" dt="2019-05-21T11:11:47.941" v="3184" actId="478"/>
        <pc:sldMkLst>
          <pc:docMk/>
          <pc:sldMk cId="873106265" sldId="299"/>
        </pc:sldMkLst>
        <pc:spChg chg="del mod">
          <ac:chgData name="Sampathawaduge Silva" userId="d162ccaa-91dc-445c-a1a3-85e3ecb3780f" providerId="ADAL" clId="{12D3882A-D912-44A6-B023-7B51D0A40923}" dt="2019-05-21T11:11:47.941" v="3184" actId="478"/>
          <ac:spMkLst>
            <pc:docMk/>
            <pc:sldMk cId="873106265" sldId="299"/>
            <ac:spMk id="3" creationId="{25E9B780-9B48-4778-B1DB-3987369B93A8}"/>
          </ac:spMkLst>
        </pc:spChg>
        <pc:spChg chg="add mod">
          <ac:chgData name="Sampathawaduge Silva" userId="d162ccaa-91dc-445c-a1a3-85e3ecb3780f" providerId="ADAL" clId="{12D3882A-D912-44A6-B023-7B51D0A40923}" dt="2019-05-20T00:32:13.841" v="1022" actId="20577"/>
          <ac:spMkLst>
            <pc:docMk/>
            <pc:sldMk cId="873106265" sldId="299"/>
            <ac:spMk id="4" creationId="{D9D84F51-B23E-4B7B-9DA8-D803A8E858F3}"/>
          </ac:spMkLst>
        </pc:spChg>
        <pc:spChg chg="mod">
          <ac:chgData name="Sampathawaduge Silva" userId="d162ccaa-91dc-445c-a1a3-85e3ecb3780f" providerId="ADAL" clId="{12D3882A-D912-44A6-B023-7B51D0A40923}" dt="2019-05-20T00:31:15.013" v="978" actId="20577"/>
          <ac:spMkLst>
            <pc:docMk/>
            <pc:sldMk cId="873106265" sldId="299"/>
            <ac:spMk id="5" creationId="{5177F39E-3022-4D2C-A747-2173D4799AC8}"/>
          </ac:spMkLst>
        </pc:spChg>
      </pc:sldChg>
      <pc:sldChg chg="delSp modSp modAnim">
        <pc:chgData name="Sampathawaduge Silva" userId="d162ccaa-91dc-445c-a1a3-85e3ecb3780f" providerId="ADAL" clId="{12D3882A-D912-44A6-B023-7B51D0A40923}" dt="2019-05-21T13:27:52.448" v="3577"/>
        <pc:sldMkLst>
          <pc:docMk/>
          <pc:sldMk cId="3174437377" sldId="342"/>
        </pc:sldMkLst>
        <pc:spChg chg="mod topLvl">
          <ac:chgData name="Sampathawaduge Silva" userId="d162ccaa-91dc-445c-a1a3-85e3ecb3780f" providerId="ADAL" clId="{12D3882A-D912-44A6-B023-7B51D0A40923}" dt="2019-05-21T13:27:29.203" v="3574" actId="165"/>
          <ac:spMkLst>
            <pc:docMk/>
            <pc:sldMk cId="3174437377" sldId="342"/>
            <ac:spMk id="4" creationId="{00368FF5-5BC6-493C-A2CD-DC7058E17114}"/>
          </ac:spMkLst>
        </pc:spChg>
        <pc:spChg chg="mod topLvl">
          <ac:chgData name="Sampathawaduge Silva" userId="d162ccaa-91dc-445c-a1a3-85e3ecb3780f" providerId="ADAL" clId="{12D3882A-D912-44A6-B023-7B51D0A40923}" dt="2019-05-21T13:27:29.203" v="3574" actId="165"/>
          <ac:spMkLst>
            <pc:docMk/>
            <pc:sldMk cId="3174437377" sldId="342"/>
            <ac:spMk id="7" creationId="{82B1AE99-3E85-4D42-873A-5840DF5FDE22}"/>
          </ac:spMkLst>
        </pc:spChg>
        <pc:spChg chg="mod topLvl">
          <ac:chgData name="Sampathawaduge Silva" userId="d162ccaa-91dc-445c-a1a3-85e3ecb3780f" providerId="ADAL" clId="{12D3882A-D912-44A6-B023-7B51D0A40923}" dt="2019-05-21T13:27:29.203" v="3574" actId="165"/>
          <ac:spMkLst>
            <pc:docMk/>
            <pc:sldMk cId="3174437377" sldId="342"/>
            <ac:spMk id="9" creationId="{85C6F45B-3E8B-41BD-8471-2E6F00193A85}"/>
          </ac:spMkLst>
        </pc:spChg>
        <pc:spChg chg="mod topLvl">
          <ac:chgData name="Sampathawaduge Silva" userId="d162ccaa-91dc-445c-a1a3-85e3ecb3780f" providerId="ADAL" clId="{12D3882A-D912-44A6-B023-7B51D0A40923}" dt="2019-05-21T13:27:29.203" v="3574" actId="165"/>
          <ac:spMkLst>
            <pc:docMk/>
            <pc:sldMk cId="3174437377" sldId="342"/>
            <ac:spMk id="10" creationId="{03CE1933-6ED0-4DE7-A1A5-FC367A3CA3D0}"/>
          </ac:spMkLst>
        </pc:spChg>
        <pc:spChg chg="mod topLvl">
          <ac:chgData name="Sampathawaduge Silva" userId="d162ccaa-91dc-445c-a1a3-85e3ecb3780f" providerId="ADAL" clId="{12D3882A-D912-44A6-B023-7B51D0A40923}" dt="2019-05-21T13:27:29.203" v="3574" actId="165"/>
          <ac:spMkLst>
            <pc:docMk/>
            <pc:sldMk cId="3174437377" sldId="342"/>
            <ac:spMk id="11" creationId="{348F96D4-F7E7-489B-9F92-C9DA6043E277}"/>
          </ac:spMkLst>
        </pc:spChg>
        <pc:spChg chg="mod topLvl">
          <ac:chgData name="Sampathawaduge Silva" userId="d162ccaa-91dc-445c-a1a3-85e3ecb3780f" providerId="ADAL" clId="{12D3882A-D912-44A6-B023-7B51D0A40923}" dt="2019-05-21T13:27:29.203" v="3574" actId="165"/>
          <ac:spMkLst>
            <pc:docMk/>
            <pc:sldMk cId="3174437377" sldId="342"/>
            <ac:spMk id="12" creationId="{791B79A7-A324-4CE6-8A42-B65B8974A524}"/>
          </ac:spMkLst>
        </pc:spChg>
        <pc:grpChg chg="del mod">
          <ac:chgData name="Sampathawaduge Silva" userId="d162ccaa-91dc-445c-a1a3-85e3ecb3780f" providerId="ADAL" clId="{12D3882A-D912-44A6-B023-7B51D0A40923}" dt="2019-05-21T13:27:29.203" v="3574" actId="165"/>
          <ac:grpSpMkLst>
            <pc:docMk/>
            <pc:sldMk cId="3174437377" sldId="342"/>
            <ac:grpSpMk id="3" creationId="{07204412-F4E3-4C08-852D-A531220F185F}"/>
          </ac:grpSpMkLst>
        </pc:grpChg>
        <pc:graphicFrameChg chg="del">
          <ac:chgData name="Sampathawaduge Silva" userId="d162ccaa-91dc-445c-a1a3-85e3ecb3780f" providerId="ADAL" clId="{12D3882A-D912-44A6-B023-7B51D0A40923}" dt="2019-05-21T13:27:23.349" v="3573" actId="18245"/>
          <ac:graphicFrameMkLst>
            <pc:docMk/>
            <pc:sldMk cId="3174437377" sldId="342"/>
            <ac:graphicFrameMk id="8" creationId="{CF742D92-BD26-4D01-B9BC-56A9E5B0034F}"/>
          </ac:graphicFrameMkLst>
        </pc:graphicFrameChg>
      </pc:sldChg>
      <pc:sldChg chg="addSp delSp modSp">
        <pc:chgData name="Sampathawaduge Silva" userId="d162ccaa-91dc-445c-a1a3-85e3ecb3780f" providerId="ADAL" clId="{12D3882A-D912-44A6-B023-7B51D0A40923}" dt="2019-05-21T13:02:04.229" v="3362" actId="20577"/>
        <pc:sldMkLst>
          <pc:docMk/>
          <pc:sldMk cId="1943727928" sldId="347"/>
        </pc:sldMkLst>
        <pc:spChg chg="mod">
          <ac:chgData name="Sampathawaduge Silva" userId="d162ccaa-91dc-445c-a1a3-85e3ecb3780f" providerId="ADAL" clId="{12D3882A-D912-44A6-B023-7B51D0A40923}" dt="2019-05-21T11:21:36.256" v="3310" actId="27636"/>
          <ac:spMkLst>
            <pc:docMk/>
            <pc:sldMk cId="1943727928" sldId="347"/>
            <ac:spMk id="2" creationId="{00000000-0000-0000-0000-000000000000}"/>
          </ac:spMkLst>
        </pc:spChg>
        <pc:spChg chg="del mod">
          <ac:chgData name="Sampathawaduge Silva" userId="d162ccaa-91dc-445c-a1a3-85e3ecb3780f" providerId="ADAL" clId="{12D3882A-D912-44A6-B023-7B51D0A40923}" dt="2019-05-20T13:14:28.903" v="2385" actId="478"/>
          <ac:spMkLst>
            <pc:docMk/>
            <pc:sldMk cId="1943727928" sldId="347"/>
            <ac:spMk id="7" creationId="{BC89E59F-37CF-4500-8530-500C3D6AF59B}"/>
          </ac:spMkLst>
        </pc:spChg>
        <pc:spChg chg="mod">
          <ac:chgData name="Sampathawaduge Silva" userId="d162ccaa-91dc-445c-a1a3-85e3ecb3780f" providerId="ADAL" clId="{12D3882A-D912-44A6-B023-7B51D0A40923}" dt="2019-05-21T13:02:04.229" v="3362" actId="20577"/>
          <ac:spMkLst>
            <pc:docMk/>
            <pc:sldMk cId="1943727928" sldId="347"/>
            <ac:spMk id="8" creationId="{D3EC0363-705C-4EE7-BA2E-95676376F399}"/>
          </ac:spMkLst>
        </pc:spChg>
        <pc:spChg chg="mod">
          <ac:chgData name="Sampathawaduge Silva" userId="d162ccaa-91dc-445c-a1a3-85e3ecb3780f" providerId="ADAL" clId="{12D3882A-D912-44A6-B023-7B51D0A40923}" dt="2019-05-20T13:15:12.457" v="2399" actId="20577"/>
          <ac:spMkLst>
            <pc:docMk/>
            <pc:sldMk cId="1943727928" sldId="347"/>
            <ac:spMk id="11" creationId="{74E9F245-9E71-4DEE-811B-B6F64BED3C6A}"/>
          </ac:spMkLst>
        </pc:spChg>
        <pc:grpChg chg="add mod">
          <ac:chgData name="Sampathawaduge Silva" userId="d162ccaa-91dc-445c-a1a3-85e3ecb3780f" providerId="ADAL" clId="{12D3882A-D912-44A6-B023-7B51D0A40923}" dt="2019-05-20T22:32:50.339" v="2644" actId="1076"/>
          <ac:grpSpMkLst>
            <pc:docMk/>
            <pc:sldMk cId="1943727928" sldId="347"/>
            <ac:grpSpMk id="9" creationId="{FA6558FA-3B8C-44BB-8A56-6B5DF7E7BD62}"/>
          </ac:grpSpMkLst>
        </pc:grpChg>
        <pc:graphicFrameChg chg="add del mod modGraphic">
          <ac:chgData name="Sampathawaduge Silva" userId="d162ccaa-91dc-445c-a1a3-85e3ecb3780f" providerId="ADAL" clId="{12D3882A-D912-44A6-B023-7B51D0A40923}" dt="2019-05-20T22:31:20.442" v="2633"/>
          <ac:graphicFrameMkLst>
            <pc:docMk/>
            <pc:sldMk cId="1943727928" sldId="347"/>
            <ac:graphicFrameMk id="17" creationId="{290E4C8D-E19A-4C4C-B761-F486F33BAFE5}"/>
          </ac:graphicFrameMkLst>
        </pc:graphicFrameChg>
        <pc:picChg chg="add del mod">
          <ac:chgData name="Sampathawaduge Silva" userId="d162ccaa-91dc-445c-a1a3-85e3ecb3780f" providerId="ADAL" clId="{12D3882A-D912-44A6-B023-7B51D0A40923}" dt="2019-05-20T13:21:01.219" v="2411" actId="478"/>
          <ac:picMkLst>
            <pc:docMk/>
            <pc:sldMk cId="1943727928" sldId="347"/>
            <ac:picMk id="4" creationId="{261E1E99-0BE4-46C5-AEA9-072E672569C3}"/>
          </ac:picMkLst>
        </pc:picChg>
        <pc:picChg chg="del">
          <ac:chgData name="Sampathawaduge Silva" userId="d162ccaa-91dc-445c-a1a3-85e3ecb3780f" providerId="ADAL" clId="{12D3882A-D912-44A6-B023-7B51D0A40923}" dt="2019-05-19T11:02:14.290" v="551" actId="478"/>
          <ac:picMkLst>
            <pc:docMk/>
            <pc:sldMk cId="1943727928" sldId="347"/>
            <ac:picMk id="6" creationId="{47A23C06-CCD9-4D23-A322-68757493C754}"/>
          </ac:picMkLst>
        </pc:picChg>
        <pc:picChg chg="add del mod">
          <ac:chgData name="Sampathawaduge Silva" userId="d162ccaa-91dc-445c-a1a3-85e3ecb3780f" providerId="ADAL" clId="{12D3882A-D912-44A6-B023-7B51D0A40923}" dt="2019-05-20T13:19:37.189" v="2410" actId="478"/>
          <ac:picMkLst>
            <pc:docMk/>
            <pc:sldMk cId="1943727928" sldId="347"/>
            <ac:picMk id="14" creationId="{588B24A9-7822-4E10-A2B7-6FE1FD79DA4A}"/>
          </ac:picMkLst>
        </pc:picChg>
        <pc:picChg chg="add del mod">
          <ac:chgData name="Sampathawaduge Silva" userId="d162ccaa-91dc-445c-a1a3-85e3ecb3780f" providerId="ADAL" clId="{12D3882A-D912-44A6-B023-7B51D0A40923}" dt="2019-05-20T13:24:02.100" v="2421" actId="478"/>
          <ac:picMkLst>
            <pc:docMk/>
            <pc:sldMk cId="1943727928" sldId="347"/>
            <ac:picMk id="16" creationId="{6A58E381-A6A3-44A1-897D-B168EBC8E154}"/>
          </ac:picMkLst>
        </pc:picChg>
      </pc:sldChg>
      <pc:sldChg chg="addSp delSp modSp add modAnim">
        <pc:chgData name="Sampathawaduge Silva" userId="d162ccaa-91dc-445c-a1a3-85e3ecb3780f" providerId="ADAL" clId="{12D3882A-D912-44A6-B023-7B51D0A40923}" dt="2019-05-21T08:09:46.415" v="3096" actId="20577"/>
        <pc:sldMkLst>
          <pc:docMk/>
          <pc:sldMk cId="1714716095" sldId="350"/>
        </pc:sldMkLst>
        <pc:spChg chg="mod">
          <ac:chgData name="Sampathawaduge Silva" userId="d162ccaa-91dc-445c-a1a3-85e3ecb3780f" providerId="ADAL" clId="{12D3882A-D912-44A6-B023-7B51D0A40923}" dt="2019-05-20T13:06:51.055" v="2267" actId="1036"/>
          <ac:spMkLst>
            <pc:docMk/>
            <pc:sldMk cId="1714716095" sldId="350"/>
            <ac:spMk id="2" creationId="{00000000-0000-0000-0000-000000000000}"/>
          </ac:spMkLst>
        </pc:spChg>
        <pc:spChg chg="mod">
          <ac:chgData name="Sampathawaduge Silva" userId="d162ccaa-91dc-445c-a1a3-85e3ecb3780f" providerId="ADAL" clId="{12D3882A-D912-44A6-B023-7B51D0A40923}" dt="2019-05-21T08:09:46.415" v="3096" actId="20577"/>
          <ac:spMkLst>
            <pc:docMk/>
            <pc:sldMk cId="1714716095" sldId="350"/>
            <ac:spMk id="3" creationId="{172AAC3A-6194-4DE4-B4FB-93C2B6036317}"/>
          </ac:spMkLst>
        </pc:spChg>
        <pc:spChg chg="mod">
          <ac:chgData name="Sampathawaduge Silva" userId="d162ccaa-91dc-445c-a1a3-85e3ecb3780f" providerId="ADAL" clId="{12D3882A-D912-44A6-B023-7B51D0A40923}" dt="2019-05-20T13:06:51.055" v="2267" actId="1036"/>
          <ac:spMkLst>
            <pc:docMk/>
            <pc:sldMk cId="1714716095" sldId="350"/>
            <ac:spMk id="7" creationId="{C328DCE5-C44F-453E-BC6C-FC2EDC2FC478}"/>
          </ac:spMkLst>
        </pc:spChg>
        <pc:spChg chg="mod">
          <ac:chgData name="Sampathawaduge Silva" userId="d162ccaa-91dc-445c-a1a3-85e3ecb3780f" providerId="ADAL" clId="{12D3882A-D912-44A6-B023-7B51D0A40923}" dt="2019-05-20T13:07:10.195" v="2286" actId="14100"/>
          <ac:spMkLst>
            <pc:docMk/>
            <pc:sldMk cId="1714716095" sldId="350"/>
            <ac:spMk id="8" creationId="{5C025D70-D8D2-4165-8825-9E8D6C975DFD}"/>
          </ac:spMkLst>
        </pc:spChg>
        <pc:spChg chg="add mod">
          <ac:chgData name="Sampathawaduge Silva" userId="d162ccaa-91dc-445c-a1a3-85e3ecb3780f" providerId="ADAL" clId="{12D3882A-D912-44A6-B023-7B51D0A40923}" dt="2019-05-20T13:10:00.352" v="2325" actId="1076"/>
          <ac:spMkLst>
            <pc:docMk/>
            <pc:sldMk cId="1714716095" sldId="350"/>
            <ac:spMk id="9" creationId="{E1ABA5D8-E86D-4E29-BC8C-191B03178876}"/>
          </ac:spMkLst>
        </pc:spChg>
        <pc:spChg chg="add mod">
          <ac:chgData name="Sampathawaduge Silva" userId="d162ccaa-91dc-445c-a1a3-85e3ecb3780f" providerId="ADAL" clId="{12D3882A-D912-44A6-B023-7B51D0A40923}" dt="2019-05-20T13:07:05.166" v="2285" actId="1036"/>
          <ac:spMkLst>
            <pc:docMk/>
            <pc:sldMk cId="1714716095" sldId="350"/>
            <ac:spMk id="10" creationId="{94220A25-A9B7-4F94-8C66-EE4F6942F03E}"/>
          </ac:spMkLst>
        </pc:spChg>
        <pc:spChg chg="add mod ord topLvl">
          <ac:chgData name="Sampathawaduge Silva" userId="d162ccaa-91dc-445c-a1a3-85e3ecb3780f" providerId="ADAL" clId="{12D3882A-D912-44A6-B023-7B51D0A40923}" dt="2019-05-20T13:12:41.449" v="2341" actId="164"/>
          <ac:spMkLst>
            <pc:docMk/>
            <pc:sldMk cId="1714716095" sldId="350"/>
            <ac:spMk id="20" creationId="{15AC5665-8B42-4C86-9463-37051F6F1725}"/>
          </ac:spMkLst>
        </pc:spChg>
        <pc:grpChg chg="add mod topLvl">
          <ac:chgData name="Sampathawaduge Silva" userId="d162ccaa-91dc-445c-a1a3-85e3ecb3780f" providerId="ADAL" clId="{12D3882A-D912-44A6-B023-7B51D0A40923}" dt="2019-05-20T13:12:41.449" v="2341" actId="164"/>
          <ac:grpSpMkLst>
            <pc:docMk/>
            <pc:sldMk cId="1714716095" sldId="350"/>
            <ac:grpSpMk id="11" creationId="{ABA1439C-7568-42CD-B0C6-C2CB7E9D1381}"/>
          </ac:grpSpMkLst>
        </pc:grpChg>
        <pc:grpChg chg="add mod topLvl">
          <ac:chgData name="Sampathawaduge Silva" userId="d162ccaa-91dc-445c-a1a3-85e3ecb3780f" providerId="ADAL" clId="{12D3882A-D912-44A6-B023-7B51D0A40923}" dt="2019-05-20T13:12:41.449" v="2341" actId="164"/>
          <ac:grpSpMkLst>
            <pc:docMk/>
            <pc:sldMk cId="1714716095" sldId="350"/>
            <ac:grpSpMk id="14" creationId="{179A47FF-7835-43FD-B35D-90B3B17D8C4F}"/>
          </ac:grpSpMkLst>
        </pc:grpChg>
        <pc:grpChg chg="add mod topLvl">
          <ac:chgData name="Sampathawaduge Silva" userId="d162ccaa-91dc-445c-a1a3-85e3ecb3780f" providerId="ADAL" clId="{12D3882A-D912-44A6-B023-7B51D0A40923}" dt="2019-05-20T13:12:41.449" v="2341" actId="164"/>
          <ac:grpSpMkLst>
            <pc:docMk/>
            <pc:sldMk cId="1714716095" sldId="350"/>
            <ac:grpSpMk id="17" creationId="{5C0BEF39-27A8-46C8-98F8-3B7E2D50A22F}"/>
          </ac:grpSpMkLst>
        </pc:grpChg>
        <pc:grpChg chg="add del mod">
          <ac:chgData name="Sampathawaduge Silva" userId="d162ccaa-91dc-445c-a1a3-85e3ecb3780f" providerId="ADAL" clId="{12D3882A-D912-44A6-B023-7B51D0A40923}" dt="2019-05-20T13:11:47.923" v="2338" actId="165"/>
          <ac:grpSpMkLst>
            <pc:docMk/>
            <pc:sldMk cId="1714716095" sldId="350"/>
            <ac:grpSpMk id="21" creationId="{436D6D6B-B9D8-4F7D-8EC2-ECF32C0D1110}"/>
          </ac:grpSpMkLst>
        </pc:grpChg>
        <pc:grpChg chg="add mod">
          <ac:chgData name="Sampathawaduge Silva" userId="d162ccaa-91dc-445c-a1a3-85e3ecb3780f" providerId="ADAL" clId="{12D3882A-D912-44A6-B023-7B51D0A40923}" dt="2019-05-20T13:12:41.449" v="2341" actId="164"/>
          <ac:grpSpMkLst>
            <pc:docMk/>
            <pc:sldMk cId="1714716095" sldId="350"/>
            <ac:grpSpMk id="22" creationId="{DD2307D2-E486-4676-A739-1EE616A32065}"/>
          </ac:grpSpMkLst>
        </pc:grpChg>
        <pc:picChg chg="mod">
          <ac:chgData name="Sampathawaduge Silva" userId="d162ccaa-91dc-445c-a1a3-85e3ecb3780f" providerId="ADAL" clId="{12D3882A-D912-44A6-B023-7B51D0A40923}" dt="2019-05-20T13:06:51.055" v="2267" actId="1036"/>
          <ac:picMkLst>
            <pc:docMk/>
            <pc:sldMk cId="1714716095" sldId="350"/>
            <ac:picMk id="6" creationId="{AF57F5A6-1D65-4B2F-86E3-522628ADC908}"/>
          </ac:picMkLst>
        </pc:picChg>
      </pc:sldChg>
      <pc:sldChg chg="addSp delSp modSp add">
        <pc:chgData name="Sampathawaduge Silva" userId="d162ccaa-91dc-445c-a1a3-85e3ecb3780f" providerId="ADAL" clId="{12D3882A-D912-44A6-B023-7B51D0A40923}" dt="2019-05-21T14:11:59.773" v="3739" actId="170"/>
        <pc:sldMkLst>
          <pc:docMk/>
          <pc:sldMk cId="882563447" sldId="354"/>
        </pc:sldMkLst>
        <pc:spChg chg="del">
          <ac:chgData name="Sampathawaduge Silva" userId="d162ccaa-91dc-445c-a1a3-85e3ecb3780f" providerId="ADAL" clId="{12D3882A-D912-44A6-B023-7B51D0A40923}" dt="2019-05-20T13:24:19.677" v="2425" actId="478"/>
          <ac:spMkLst>
            <pc:docMk/>
            <pc:sldMk cId="882563447" sldId="354"/>
            <ac:spMk id="2" creationId="{00000000-0000-0000-0000-000000000000}"/>
          </ac:spMkLst>
        </pc:spChg>
        <pc:spChg chg="add del mod">
          <ac:chgData name="Sampathawaduge Silva" userId="d162ccaa-91dc-445c-a1a3-85e3ecb3780f" providerId="ADAL" clId="{12D3882A-D912-44A6-B023-7B51D0A40923}" dt="2019-05-20T13:24:22.339" v="2426" actId="478"/>
          <ac:spMkLst>
            <pc:docMk/>
            <pc:sldMk cId="882563447" sldId="354"/>
            <ac:spMk id="4" creationId="{7B811731-D479-4E75-BBAC-01B8DD330F8D}"/>
          </ac:spMkLst>
        </pc:spChg>
        <pc:spChg chg="add del mod">
          <ac:chgData name="Sampathawaduge Silva" userId="d162ccaa-91dc-445c-a1a3-85e3ecb3780f" providerId="ADAL" clId="{12D3882A-D912-44A6-B023-7B51D0A40923}" dt="2019-05-20T23:26:57.849" v="2781" actId="478"/>
          <ac:spMkLst>
            <pc:docMk/>
            <pc:sldMk cId="882563447" sldId="354"/>
            <ac:spMk id="6" creationId="{029F2F6A-DD0A-4200-9741-3AA160E2D4EA}"/>
          </ac:spMkLst>
        </pc:spChg>
        <pc:spChg chg="add mod">
          <ac:chgData name="Sampathawaduge Silva" userId="d162ccaa-91dc-445c-a1a3-85e3ecb3780f" providerId="ADAL" clId="{12D3882A-D912-44A6-B023-7B51D0A40923}" dt="2019-05-21T14:11:50.595" v="3737" actId="164"/>
          <ac:spMkLst>
            <pc:docMk/>
            <pc:sldMk cId="882563447" sldId="354"/>
            <ac:spMk id="7" creationId="{799D439A-0D0F-40C6-A13C-048BE027C734}"/>
          </ac:spMkLst>
        </pc:spChg>
        <pc:spChg chg="del">
          <ac:chgData name="Sampathawaduge Silva" userId="d162ccaa-91dc-445c-a1a3-85e3ecb3780f" providerId="ADAL" clId="{12D3882A-D912-44A6-B023-7B51D0A40923}" dt="2019-05-20T13:24:12.460" v="2423" actId="478"/>
          <ac:spMkLst>
            <pc:docMk/>
            <pc:sldMk cId="882563447" sldId="354"/>
            <ac:spMk id="8" creationId="{D3EC0363-705C-4EE7-BA2E-95676376F399}"/>
          </ac:spMkLst>
        </pc:spChg>
        <pc:spChg chg="del topLvl">
          <ac:chgData name="Sampathawaduge Silva" userId="d162ccaa-91dc-445c-a1a3-85e3ecb3780f" providerId="ADAL" clId="{12D3882A-D912-44A6-B023-7B51D0A40923}" dt="2019-05-20T13:24:34.371" v="2431" actId="478"/>
          <ac:spMkLst>
            <pc:docMk/>
            <pc:sldMk cId="882563447" sldId="354"/>
            <ac:spMk id="10" creationId="{5CA8C68B-0480-462A-BAD3-B3042D5C32E6}"/>
          </ac:spMkLst>
        </pc:spChg>
        <pc:spChg chg="del mod">
          <ac:chgData name="Sampathawaduge Silva" userId="d162ccaa-91dc-445c-a1a3-85e3ecb3780f" providerId="ADAL" clId="{12D3882A-D912-44A6-B023-7B51D0A40923}" dt="2019-05-20T13:24:30.743" v="2430" actId="478"/>
          <ac:spMkLst>
            <pc:docMk/>
            <pc:sldMk cId="882563447" sldId="354"/>
            <ac:spMk id="11" creationId="{74E9F245-9E71-4DEE-811B-B6F64BED3C6A}"/>
          </ac:spMkLst>
        </pc:spChg>
        <pc:spChg chg="mod ord topLvl">
          <ac:chgData name="Sampathawaduge Silva" userId="d162ccaa-91dc-445c-a1a3-85e3ecb3780f" providerId="ADAL" clId="{12D3882A-D912-44A6-B023-7B51D0A40923}" dt="2019-05-21T14:11:59.773" v="3739" actId="170"/>
          <ac:spMkLst>
            <pc:docMk/>
            <pc:sldMk cId="882563447" sldId="354"/>
            <ac:spMk id="12" creationId="{2A0AC2B7-1876-4E0E-9246-ED0A73D2E6F0}"/>
          </ac:spMkLst>
        </pc:spChg>
        <pc:spChg chg="add mod">
          <ac:chgData name="Sampathawaduge Silva" userId="d162ccaa-91dc-445c-a1a3-85e3ecb3780f" providerId="ADAL" clId="{12D3882A-D912-44A6-B023-7B51D0A40923}" dt="2019-05-21T14:11:50.595" v="3737" actId="164"/>
          <ac:spMkLst>
            <pc:docMk/>
            <pc:sldMk cId="882563447" sldId="354"/>
            <ac:spMk id="14" creationId="{E2854B0F-407C-4D03-A676-0FFD89444A35}"/>
          </ac:spMkLst>
        </pc:spChg>
        <pc:grpChg chg="del mod">
          <ac:chgData name="Sampathawaduge Silva" userId="d162ccaa-91dc-445c-a1a3-85e3ecb3780f" providerId="ADAL" clId="{12D3882A-D912-44A6-B023-7B51D0A40923}" dt="2019-05-20T13:24:34.371" v="2431" actId="478"/>
          <ac:grpSpMkLst>
            <pc:docMk/>
            <pc:sldMk cId="882563447" sldId="354"/>
            <ac:grpSpMk id="9" creationId="{FA6558FA-3B8C-44BB-8A56-6B5DF7E7BD62}"/>
          </ac:grpSpMkLst>
        </pc:grpChg>
        <pc:grpChg chg="add mod ord">
          <ac:chgData name="Sampathawaduge Silva" userId="d162ccaa-91dc-445c-a1a3-85e3ecb3780f" providerId="ADAL" clId="{12D3882A-D912-44A6-B023-7B51D0A40923}" dt="2019-05-21T14:11:53" v="3738" actId="171"/>
          <ac:grpSpMkLst>
            <pc:docMk/>
            <pc:sldMk cId="882563447" sldId="354"/>
            <ac:grpSpMk id="15" creationId="{648B0368-E01D-471F-A432-DD499E73ED53}"/>
          </ac:grpSpMkLst>
        </pc:grpChg>
        <pc:graphicFrameChg chg="add mod modGraphic">
          <ac:chgData name="Sampathawaduge Silva" userId="d162ccaa-91dc-445c-a1a3-85e3ecb3780f" providerId="ADAL" clId="{12D3882A-D912-44A6-B023-7B51D0A40923}" dt="2019-05-21T14:10:50.556" v="3725"/>
          <ac:graphicFrameMkLst>
            <pc:docMk/>
            <pc:sldMk cId="882563447" sldId="354"/>
            <ac:graphicFrameMk id="13" creationId="{21894E21-2163-4B0A-A8C5-287D30A5EEB0}"/>
          </ac:graphicFrameMkLst>
        </pc:graphicFrameChg>
        <pc:picChg chg="mod">
          <ac:chgData name="Sampathawaduge Silva" userId="d162ccaa-91dc-445c-a1a3-85e3ecb3780f" providerId="ADAL" clId="{12D3882A-D912-44A6-B023-7B51D0A40923}" dt="2019-05-21T14:11:50.595" v="3737" actId="164"/>
          <ac:picMkLst>
            <pc:docMk/>
            <pc:sldMk cId="882563447" sldId="354"/>
            <ac:picMk id="16" creationId="{6A58E381-A6A3-44A1-897D-B168EBC8E154}"/>
          </ac:picMkLst>
        </pc:picChg>
      </pc:sldChg>
      <pc:sldChg chg="addSp delSp modSp add">
        <pc:chgData name="Sampathawaduge Silva" userId="d162ccaa-91dc-445c-a1a3-85e3ecb3780f" providerId="ADAL" clId="{12D3882A-D912-44A6-B023-7B51D0A40923}" dt="2019-05-21T14:12:42.315" v="3745" actId="1038"/>
        <pc:sldMkLst>
          <pc:docMk/>
          <pc:sldMk cId="421880455" sldId="357"/>
        </pc:sldMkLst>
        <pc:spChg chg="add mod ord">
          <ac:chgData name="Sampathawaduge Silva" userId="d162ccaa-91dc-445c-a1a3-85e3ecb3780f" providerId="ADAL" clId="{12D3882A-D912-44A6-B023-7B51D0A40923}" dt="2019-05-21T14:12:12.307" v="3740" actId="170"/>
          <ac:spMkLst>
            <pc:docMk/>
            <pc:sldMk cId="421880455" sldId="357"/>
            <ac:spMk id="6" creationId="{1BF7D4D4-4F29-404C-B64B-6796F029AF38}"/>
          </ac:spMkLst>
        </pc:spChg>
        <pc:spChg chg="add mod">
          <ac:chgData name="Sampathawaduge Silva" userId="d162ccaa-91dc-445c-a1a3-85e3ecb3780f" providerId="ADAL" clId="{12D3882A-D912-44A6-B023-7B51D0A40923}" dt="2019-05-21T14:12:27.851" v="3741" actId="164"/>
          <ac:spMkLst>
            <pc:docMk/>
            <pc:sldMk cId="421880455" sldId="357"/>
            <ac:spMk id="7" creationId="{16F2C311-62F4-4A15-A309-C2FDE62676A6}"/>
          </ac:spMkLst>
        </pc:spChg>
        <pc:spChg chg="add mod">
          <ac:chgData name="Sampathawaduge Silva" userId="d162ccaa-91dc-445c-a1a3-85e3ecb3780f" providerId="ADAL" clId="{12D3882A-D912-44A6-B023-7B51D0A40923}" dt="2019-05-21T14:12:27.851" v="3741" actId="164"/>
          <ac:spMkLst>
            <pc:docMk/>
            <pc:sldMk cId="421880455" sldId="357"/>
            <ac:spMk id="9" creationId="{CE8D4137-C8C9-418A-9E5B-D6F2DC3F8698}"/>
          </ac:spMkLst>
        </pc:spChg>
        <pc:spChg chg="add mod">
          <ac:chgData name="Sampathawaduge Silva" userId="d162ccaa-91dc-445c-a1a3-85e3ecb3780f" providerId="ADAL" clId="{12D3882A-D912-44A6-B023-7B51D0A40923}" dt="2019-05-21T14:12:27.851" v="3741" actId="164"/>
          <ac:spMkLst>
            <pc:docMk/>
            <pc:sldMk cId="421880455" sldId="357"/>
            <ac:spMk id="10" creationId="{F7752EA2-73E6-4A68-8B34-C6324A5BE62C}"/>
          </ac:spMkLst>
        </pc:spChg>
        <pc:spChg chg="add mod">
          <ac:chgData name="Sampathawaduge Silva" userId="d162ccaa-91dc-445c-a1a3-85e3ecb3780f" providerId="ADAL" clId="{12D3882A-D912-44A6-B023-7B51D0A40923}" dt="2019-05-21T14:12:27.851" v="3741" actId="164"/>
          <ac:spMkLst>
            <pc:docMk/>
            <pc:sldMk cId="421880455" sldId="357"/>
            <ac:spMk id="11" creationId="{7AE8F569-58FA-4D18-90C0-546EEBD336B3}"/>
          </ac:spMkLst>
        </pc:spChg>
        <pc:spChg chg="del">
          <ac:chgData name="Sampathawaduge Silva" userId="d162ccaa-91dc-445c-a1a3-85e3ecb3780f" providerId="ADAL" clId="{12D3882A-D912-44A6-B023-7B51D0A40923}" dt="2019-05-20T13:25:23.889" v="2444" actId="478"/>
          <ac:spMkLst>
            <pc:docMk/>
            <pc:sldMk cId="421880455" sldId="357"/>
            <ac:spMk id="12" creationId="{2A0AC2B7-1876-4E0E-9246-ED0A73D2E6F0}"/>
          </ac:spMkLst>
        </pc:spChg>
        <pc:grpChg chg="add mod ord">
          <ac:chgData name="Sampathawaduge Silva" userId="d162ccaa-91dc-445c-a1a3-85e3ecb3780f" providerId="ADAL" clId="{12D3882A-D912-44A6-B023-7B51D0A40923}" dt="2019-05-21T14:12:32.888" v="3744" actId="171"/>
          <ac:grpSpMkLst>
            <pc:docMk/>
            <pc:sldMk cId="421880455" sldId="357"/>
            <ac:grpSpMk id="13" creationId="{095F3D24-1C54-4BBD-8EEF-35B56C484225}"/>
          </ac:grpSpMkLst>
        </pc:grpChg>
        <pc:graphicFrameChg chg="add del">
          <ac:chgData name="Sampathawaduge Silva" userId="d162ccaa-91dc-445c-a1a3-85e3ecb3780f" providerId="ADAL" clId="{12D3882A-D912-44A6-B023-7B51D0A40923}" dt="2019-05-21T14:08:22.879" v="3688"/>
          <ac:graphicFrameMkLst>
            <pc:docMk/>
            <pc:sldMk cId="421880455" sldId="357"/>
            <ac:graphicFrameMk id="4" creationId="{C2C204CB-3C8F-4F81-BE33-02FC782F7501}"/>
          </ac:graphicFrameMkLst>
        </pc:graphicFrameChg>
        <pc:graphicFrameChg chg="add mod modGraphic">
          <ac:chgData name="Sampathawaduge Silva" userId="d162ccaa-91dc-445c-a1a3-85e3ecb3780f" providerId="ADAL" clId="{12D3882A-D912-44A6-B023-7B51D0A40923}" dt="2019-05-21T14:12:42.315" v="3745" actId="1038"/>
          <ac:graphicFrameMkLst>
            <pc:docMk/>
            <pc:sldMk cId="421880455" sldId="357"/>
            <ac:graphicFrameMk id="8" creationId="{03B83CDB-CB81-4CE1-B5F7-B02020B9E38A}"/>
          </ac:graphicFrameMkLst>
        </pc:graphicFrameChg>
        <pc:picChg chg="add mod">
          <ac:chgData name="Sampathawaduge Silva" userId="d162ccaa-91dc-445c-a1a3-85e3ecb3780f" providerId="ADAL" clId="{12D3882A-D912-44A6-B023-7B51D0A40923}" dt="2019-05-21T14:12:27.851" v="3741" actId="164"/>
          <ac:picMkLst>
            <pc:docMk/>
            <pc:sldMk cId="421880455" sldId="357"/>
            <ac:picMk id="3" creationId="{28673655-B481-44A3-9594-6E1E394E1060}"/>
          </ac:picMkLst>
        </pc:picChg>
        <pc:picChg chg="del">
          <ac:chgData name="Sampathawaduge Silva" userId="d162ccaa-91dc-445c-a1a3-85e3ecb3780f" providerId="ADAL" clId="{12D3882A-D912-44A6-B023-7B51D0A40923}" dt="2019-05-20T13:25:30.217" v="2446" actId="478"/>
          <ac:picMkLst>
            <pc:docMk/>
            <pc:sldMk cId="421880455" sldId="357"/>
            <ac:picMk id="16" creationId="{6A58E381-A6A3-44A1-897D-B168EBC8E154}"/>
          </ac:picMkLst>
        </pc:picChg>
      </pc:sldChg>
      <pc:sldChg chg="addSp delSp modSp add">
        <pc:chgData name="Sampathawaduge Silva" userId="d162ccaa-91dc-445c-a1a3-85e3ecb3780f" providerId="ADAL" clId="{12D3882A-D912-44A6-B023-7B51D0A40923}" dt="2019-05-21T14:13:15.850" v="3748" actId="170"/>
        <pc:sldMkLst>
          <pc:docMk/>
          <pc:sldMk cId="3013845775" sldId="358"/>
        </pc:sldMkLst>
        <pc:spChg chg="add mod">
          <ac:chgData name="Sampathawaduge Silva" userId="d162ccaa-91dc-445c-a1a3-85e3ecb3780f" providerId="ADAL" clId="{12D3882A-D912-44A6-B023-7B51D0A40923}" dt="2019-05-21T14:07:26.282" v="3671" actId="164"/>
          <ac:spMkLst>
            <pc:docMk/>
            <pc:sldMk cId="3013845775" sldId="358"/>
            <ac:spMk id="4" creationId="{7E7B4BA8-4370-4C50-A810-2A77561BDD9A}"/>
          </ac:spMkLst>
        </pc:spChg>
        <pc:spChg chg="add mod ord">
          <ac:chgData name="Sampathawaduge Silva" userId="d162ccaa-91dc-445c-a1a3-85e3ecb3780f" providerId="ADAL" clId="{12D3882A-D912-44A6-B023-7B51D0A40923}" dt="2019-05-21T14:13:15.850" v="3748" actId="170"/>
          <ac:spMkLst>
            <pc:docMk/>
            <pc:sldMk cId="3013845775" sldId="358"/>
            <ac:spMk id="6" creationId="{46ADACCF-084A-486C-AA23-2CE164245097}"/>
          </ac:spMkLst>
        </pc:spChg>
        <pc:spChg chg="add mod">
          <ac:chgData name="Sampathawaduge Silva" userId="d162ccaa-91dc-445c-a1a3-85e3ecb3780f" providerId="ADAL" clId="{12D3882A-D912-44A6-B023-7B51D0A40923}" dt="2019-05-21T14:07:26.282" v="3671" actId="164"/>
          <ac:spMkLst>
            <pc:docMk/>
            <pc:sldMk cId="3013845775" sldId="358"/>
            <ac:spMk id="7" creationId="{2BD99565-33C4-4CD9-8C00-691FBB7B5BD0}"/>
          </ac:spMkLst>
        </pc:spChg>
        <pc:spChg chg="add mod">
          <ac:chgData name="Sampathawaduge Silva" userId="d162ccaa-91dc-445c-a1a3-85e3ecb3780f" providerId="ADAL" clId="{12D3882A-D912-44A6-B023-7B51D0A40923}" dt="2019-05-21T14:07:26.282" v="3671" actId="164"/>
          <ac:spMkLst>
            <pc:docMk/>
            <pc:sldMk cId="3013845775" sldId="358"/>
            <ac:spMk id="9" creationId="{D84D67ED-0704-406C-8537-B3E2207AF70E}"/>
          </ac:spMkLst>
        </pc:spChg>
        <pc:spChg chg="add mod">
          <ac:chgData name="Sampathawaduge Silva" userId="d162ccaa-91dc-445c-a1a3-85e3ecb3780f" providerId="ADAL" clId="{12D3882A-D912-44A6-B023-7B51D0A40923}" dt="2019-05-21T14:07:26.282" v="3671" actId="164"/>
          <ac:spMkLst>
            <pc:docMk/>
            <pc:sldMk cId="3013845775" sldId="358"/>
            <ac:spMk id="10" creationId="{9CAB14AB-BCDA-40CF-992D-9DAC4BA6BD19}"/>
          </ac:spMkLst>
        </pc:spChg>
        <pc:spChg chg="del">
          <ac:chgData name="Sampathawaduge Silva" userId="d162ccaa-91dc-445c-a1a3-85e3ecb3780f" providerId="ADAL" clId="{12D3882A-D912-44A6-B023-7B51D0A40923}" dt="2019-05-20T13:26:15.290" v="2455" actId="478"/>
          <ac:spMkLst>
            <pc:docMk/>
            <pc:sldMk cId="3013845775" sldId="358"/>
            <ac:spMk id="12" creationId="{2A0AC2B7-1876-4E0E-9246-ED0A73D2E6F0}"/>
          </ac:spMkLst>
        </pc:spChg>
        <pc:grpChg chg="add mod ord">
          <ac:chgData name="Sampathawaduge Silva" userId="d162ccaa-91dc-445c-a1a3-85e3ecb3780f" providerId="ADAL" clId="{12D3882A-D912-44A6-B023-7B51D0A40923}" dt="2019-05-21T14:13:09.183" v="3747" actId="1076"/>
          <ac:grpSpMkLst>
            <pc:docMk/>
            <pc:sldMk cId="3013845775" sldId="358"/>
            <ac:grpSpMk id="11" creationId="{D58A34DF-C429-47DF-A734-601F1D6108F0}"/>
          </ac:grpSpMkLst>
        </pc:grpChg>
        <pc:graphicFrameChg chg="add mod modGraphic">
          <ac:chgData name="Sampathawaduge Silva" userId="d162ccaa-91dc-445c-a1a3-85e3ecb3780f" providerId="ADAL" clId="{12D3882A-D912-44A6-B023-7B51D0A40923}" dt="2019-05-21T14:13:03.213" v="3746" actId="1076"/>
          <ac:graphicFrameMkLst>
            <pc:docMk/>
            <pc:sldMk cId="3013845775" sldId="358"/>
            <ac:graphicFrameMk id="8" creationId="{079D6BD7-9ECB-4663-8262-6B325E30CFA2}"/>
          </ac:graphicFrameMkLst>
        </pc:graphicFrameChg>
        <pc:picChg chg="add mod">
          <ac:chgData name="Sampathawaduge Silva" userId="d162ccaa-91dc-445c-a1a3-85e3ecb3780f" providerId="ADAL" clId="{12D3882A-D912-44A6-B023-7B51D0A40923}" dt="2019-05-21T14:07:26.282" v="3671" actId="164"/>
          <ac:picMkLst>
            <pc:docMk/>
            <pc:sldMk cId="3013845775" sldId="358"/>
            <ac:picMk id="3" creationId="{482EF312-97F3-4ED7-AF5C-DD503E72E791}"/>
          </ac:picMkLst>
        </pc:picChg>
        <pc:picChg chg="del">
          <ac:chgData name="Sampathawaduge Silva" userId="d162ccaa-91dc-445c-a1a3-85e3ecb3780f" providerId="ADAL" clId="{12D3882A-D912-44A6-B023-7B51D0A40923}" dt="2019-05-20T13:26:17.695" v="2456" actId="478"/>
          <ac:picMkLst>
            <pc:docMk/>
            <pc:sldMk cId="3013845775" sldId="358"/>
            <ac:picMk id="16" creationId="{6A58E381-A6A3-44A1-897D-B168EBC8E154}"/>
          </ac:picMkLst>
        </pc:picChg>
      </pc:sldChg>
    </pc:docChg>
  </pc:docChgLst>
  <pc:docChgLst>
    <pc:chgData name="Sampathawaduge Silva" userId="d162ccaa-91dc-445c-a1a3-85e3ecb3780f" providerId="ADAL" clId="{460318DA-5469-49C4-BD62-036DCBBD1391}"/>
    <pc:docChg chg="undo modSld">
      <pc:chgData name="Sampathawaduge Silva" userId="d162ccaa-91dc-445c-a1a3-85e3ecb3780f" providerId="ADAL" clId="{460318DA-5469-49C4-BD62-036DCBBD1391}" dt="2019-06-19T02:06:42.202" v="9" actId="165"/>
      <pc:docMkLst>
        <pc:docMk/>
      </pc:docMkLst>
      <pc:sldChg chg="addSp delSp modSp">
        <pc:chgData name="Sampathawaduge Silva" userId="d162ccaa-91dc-445c-a1a3-85e3ecb3780f" providerId="ADAL" clId="{460318DA-5469-49C4-BD62-036DCBBD1391}" dt="2019-06-19T02:06:42.202" v="9" actId="165"/>
        <pc:sldMkLst>
          <pc:docMk/>
          <pc:sldMk cId="421880455" sldId="357"/>
        </pc:sldMkLst>
        <pc:spChg chg="mod topLvl">
          <ac:chgData name="Sampathawaduge Silva" userId="d162ccaa-91dc-445c-a1a3-85e3ecb3780f" providerId="ADAL" clId="{460318DA-5469-49C4-BD62-036DCBBD1391}" dt="2019-06-19T02:06:42.202" v="9" actId="165"/>
          <ac:spMkLst>
            <pc:docMk/>
            <pc:sldMk cId="421880455" sldId="357"/>
            <ac:spMk id="7" creationId="{16F2C311-62F4-4A15-A309-C2FDE62676A6}"/>
          </ac:spMkLst>
        </pc:spChg>
        <pc:spChg chg="mod topLvl">
          <ac:chgData name="Sampathawaduge Silva" userId="d162ccaa-91dc-445c-a1a3-85e3ecb3780f" providerId="ADAL" clId="{460318DA-5469-49C4-BD62-036DCBBD1391}" dt="2019-06-19T02:06:42.202" v="9" actId="165"/>
          <ac:spMkLst>
            <pc:docMk/>
            <pc:sldMk cId="421880455" sldId="357"/>
            <ac:spMk id="9" creationId="{CE8D4137-C8C9-418A-9E5B-D6F2DC3F8698}"/>
          </ac:spMkLst>
        </pc:spChg>
        <pc:spChg chg="mod topLvl">
          <ac:chgData name="Sampathawaduge Silva" userId="d162ccaa-91dc-445c-a1a3-85e3ecb3780f" providerId="ADAL" clId="{460318DA-5469-49C4-BD62-036DCBBD1391}" dt="2019-06-19T02:06:42.202" v="9" actId="165"/>
          <ac:spMkLst>
            <pc:docMk/>
            <pc:sldMk cId="421880455" sldId="357"/>
            <ac:spMk id="10" creationId="{F7752EA2-73E6-4A68-8B34-C6324A5BE62C}"/>
          </ac:spMkLst>
        </pc:spChg>
        <pc:spChg chg="mod topLvl">
          <ac:chgData name="Sampathawaduge Silva" userId="d162ccaa-91dc-445c-a1a3-85e3ecb3780f" providerId="ADAL" clId="{460318DA-5469-49C4-BD62-036DCBBD1391}" dt="2019-06-19T02:06:42.202" v="9" actId="165"/>
          <ac:spMkLst>
            <pc:docMk/>
            <pc:sldMk cId="421880455" sldId="357"/>
            <ac:spMk id="11" creationId="{7AE8F569-58FA-4D18-90C0-546EEBD336B3}"/>
          </ac:spMkLst>
        </pc:spChg>
        <pc:grpChg chg="add mod">
          <ac:chgData name="Sampathawaduge Silva" userId="d162ccaa-91dc-445c-a1a3-85e3ecb3780f" providerId="ADAL" clId="{460318DA-5469-49C4-BD62-036DCBBD1391}" dt="2019-06-19T02:05:59.410" v="2" actId="164"/>
          <ac:grpSpMkLst>
            <pc:docMk/>
            <pc:sldMk cId="421880455" sldId="357"/>
            <ac:grpSpMk id="2" creationId="{E94B8318-44F6-48C4-A4DC-01D99379CDAD}"/>
          </ac:grpSpMkLst>
        </pc:grpChg>
        <pc:grpChg chg="add mod">
          <ac:chgData name="Sampathawaduge Silva" userId="d162ccaa-91dc-445c-a1a3-85e3ecb3780f" providerId="ADAL" clId="{460318DA-5469-49C4-BD62-036DCBBD1391}" dt="2019-06-19T02:06:41.977" v="8" actId="338"/>
          <ac:grpSpMkLst>
            <pc:docMk/>
            <pc:sldMk cId="421880455" sldId="357"/>
            <ac:grpSpMk id="4" creationId="{9E263E21-E541-4A2F-9F8D-36FE0C4EAB76}"/>
          </ac:grpSpMkLst>
        </pc:grpChg>
        <pc:grpChg chg="add del mod">
          <ac:chgData name="Sampathawaduge Silva" userId="d162ccaa-91dc-445c-a1a3-85e3ecb3780f" providerId="ADAL" clId="{460318DA-5469-49C4-BD62-036DCBBD1391}" dt="2019-06-19T02:06:42.202" v="9" actId="165"/>
          <ac:grpSpMkLst>
            <pc:docMk/>
            <pc:sldMk cId="421880455" sldId="357"/>
            <ac:grpSpMk id="13" creationId="{095F3D24-1C54-4BBD-8EEF-35B56C484225}"/>
          </ac:grpSpMkLst>
        </pc:grpChg>
        <pc:picChg chg="mod topLvl">
          <ac:chgData name="Sampathawaduge Silva" userId="d162ccaa-91dc-445c-a1a3-85e3ecb3780f" providerId="ADAL" clId="{460318DA-5469-49C4-BD62-036DCBBD1391}" dt="2019-06-19T02:06:42.202" v="9" actId="165"/>
          <ac:picMkLst>
            <pc:docMk/>
            <pc:sldMk cId="421880455" sldId="357"/>
            <ac:picMk id="3" creationId="{28673655-B481-44A3-9594-6E1E394E106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D9D6A5-2E72-4F23-846D-24023158F6C4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</dgm:pt>
    <dgm:pt modelId="{1B5F2502-4E6A-4078-B233-B76EF5A5C8FC}">
      <dgm:prSet phldrT="[Text]" custT="1"/>
      <dgm:spPr/>
      <dgm:t>
        <a:bodyPr/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>
              <a:solidFill>
                <a:srgbClr val="FFFFFF"/>
              </a:solidFill>
              <a:latin typeface="Calibri"/>
              <a:ea typeface="+mn-ea"/>
              <a:cs typeface="+mn-cs"/>
            </a:rPr>
            <a:t>Sequences Considered</a:t>
          </a:r>
          <a:endParaRPr lang="en-GB" sz="1600" kern="1200" dirty="0">
            <a:solidFill>
              <a:srgbClr val="FFFFFF"/>
            </a:solidFill>
            <a:latin typeface="Calibri"/>
            <a:ea typeface="+mn-ea"/>
            <a:cs typeface="+mn-cs"/>
          </a:endParaRPr>
        </a:p>
      </dgm:t>
    </dgm:pt>
    <dgm:pt modelId="{30CDA4D7-0F87-4FBF-99E2-A656EF8D1A4E}" type="parTrans" cxnId="{ACCF9EFA-1339-4CED-8517-52896AB7FBF6}">
      <dgm:prSet/>
      <dgm:spPr/>
      <dgm:t>
        <a:bodyPr/>
        <a:lstStyle/>
        <a:p>
          <a:endParaRPr lang="en-GB"/>
        </a:p>
      </dgm:t>
    </dgm:pt>
    <dgm:pt modelId="{AE4DF92A-B69B-4ED2-AD80-7F6414F3557A}" type="sibTrans" cxnId="{ACCF9EFA-1339-4CED-8517-52896AB7FBF6}">
      <dgm:prSet/>
      <dgm:spPr/>
      <dgm:t>
        <a:bodyPr/>
        <a:lstStyle/>
        <a:p>
          <a:endParaRPr lang="en-GB"/>
        </a:p>
      </dgm:t>
    </dgm:pt>
    <dgm:pt modelId="{61290467-8E50-42FE-BB50-6A412878A909}">
      <dgm:prSet phldrT="[Text]"/>
      <dgm:spPr/>
      <dgm:t>
        <a:bodyPr/>
        <a:lstStyle/>
        <a:p>
          <a:r>
            <a:rPr lang="en-AU" dirty="0"/>
            <a:t>Modelling MHMM</a:t>
          </a:r>
          <a:endParaRPr lang="en-GB" dirty="0"/>
        </a:p>
      </dgm:t>
    </dgm:pt>
    <dgm:pt modelId="{A009FB7C-B51F-42B5-8B45-1F80BBF31BB4}" type="parTrans" cxnId="{18D799E4-5116-479A-8CAF-976DDD399159}">
      <dgm:prSet/>
      <dgm:spPr/>
      <dgm:t>
        <a:bodyPr/>
        <a:lstStyle/>
        <a:p>
          <a:endParaRPr lang="en-GB"/>
        </a:p>
      </dgm:t>
    </dgm:pt>
    <dgm:pt modelId="{DBCE84F5-16CB-4F8A-8ED1-FD6925F02C89}" type="sibTrans" cxnId="{18D799E4-5116-479A-8CAF-976DDD399159}">
      <dgm:prSet/>
      <dgm:spPr/>
      <dgm:t>
        <a:bodyPr/>
        <a:lstStyle/>
        <a:p>
          <a:endParaRPr lang="en-GB"/>
        </a:p>
      </dgm:t>
    </dgm:pt>
    <dgm:pt modelId="{11C051EF-FC48-44CE-875E-EA335780644F}">
      <dgm:prSet phldrT="[Text]"/>
      <dgm:spPr/>
      <dgm:t>
        <a:bodyPr/>
        <a:lstStyle/>
        <a:p>
          <a:r>
            <a:rPr lang="en-AU" dirty="0"/>
            <a:t>Model Selection</a:t>
          </a:r>
          <a:endParaRPr lang="en-GB" dirty="0"/>
        </a:p>
      </dgm:t>
    </dgm:pt>
    <dgm:pt modelId="{90ACE3DA-96E9-4254-8EB3-D8D64725FDCA}" type="parTrans" cxnId="{B0857674-70AF-4351-B24D-D27772100559}">
      <dgm:prSet/>
      <dgm:spPr/>
      <dgm:t>
        <a:bodyPr/>
        <a:lstStyle/>
        <a:p>
          <a:endParaRPr lang="en-GB"/>
        </a:p>
      </dgm:t>
    </dgm:pt>
    <dgm:pt modelId="{33AFF183-A20A-42CE-B867-373AC06DA2B3}" type="sibTrans" cxnId="{B0857674-70AF-4351-B24D-D27772100559}">
      <dgm:prSet/>
      <dgm:spPr/>
      <dgm:t>
        <a:bodyPr/>
        <a:lstStyle/>
        <a:p>
          <a:endParaRPr lang="en-GB"/>
        </a:p>
      </dgm:t>
    </dgm:pt>
    <dgm:pt modelId="{A8C4E097-1876-4101-BF87-85B5DA11C624}">
      <dgm:prSet custT="1"/>
      <dgm:spPr/>
      <dgm:t>
        <a:bodyPr/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2000" kern="1200" dirty="0">
              <a:solidFill>
                <a:srgbClr val="D1161E">
                  <a:hueOff val="0"/>
                  <a:satOff val="0"/>
                  <a:lumOff val="0"/>
                  <a:alphaOff val="0"/>
                </a:srgb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Number of logins to the module per week</a:t>
          </a:r>
          <a:endParaRPr lang="en-GB" sz="2000" kern="1200" dirty="0">
            <a:solidFill>
              <a:srgbClr val="D1161E">
                <a:hueOff val="0"/>
                <a:satOff val="0"/>
                <a:lumOff val="0"/>
                <a:alphaOff val="0"/>
              </a:srgbClr>
            </a:solidFill>
            <a:latin typeface="Times New Roman" panose="02020603050405020304" pitchFamily="18" charset="0"/>
            <a:ea typeface="+mn-ea"/>
            <a:cs typeface="Times New Roman" panose="02020603050405020304" pitchFamily="18" charset="0"/>
          </a:endParaRPr>
        </a:p>
      </dgm:t>
    </dgm:pt>
    <dgm:pt modelId="{A69E585C-1B80-4022-BECF-1628095CC85B}" type="parTrans" cxnId="{F6A3521E-C213-466D-8EC8-9484F40AE86C}">
      <dgm:prSet/>
      <dgm:spPr/>
      <dgm:t>
        <a:bodyPr/>
        <a:lstStyle/>
        <a:p>
          <a:endParaRPr lang="en-GB"/>
        </a:p>
      </dgm:t>
    </dgm:pt>
    <dgm:pt modelId="{1E39E5C0-B7AF-4C53-A84C-051CFFDD9BD7}" type="sibTrans" cxnId="{F6A3521E-C213-466D-8EC8-9484F40AE86C}">
      <dgm:prSet/>
      <dgm:spPr/>
      <dgm:t>
        <a:bodyPr/>
        <a:lstStyle/>
        <a:p>
          <a:endParaRPr lang="en-GB"/>
        </a:p>
      </dgm:t>
    </dgm:pt>
    <dgm:pt modelId="{C59C0320-6473-4A66-9538-E494C54DC7C7}">
      <dgm:prSet custT="1"/>
      <dgm:spPr/>
      <dgm:t>
        <a:bodyPr/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2000" kern="1200" dirty="0">
              <a:solidFill>
                <a:srgbClr val="D1161E">
                  <a:hueOff val="0"/>
                  <a:satOff val="0"/>
                  <a:lumOff val="0"/>
                  <a:alphaOff val="0"/>
                </a:srgb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Number of entries for current week </a:t>
          </a:r>
          <a:endParaRPr lang="en-GB" sz="2000" kern="1200" dirty="0">
            <a:solidFill>
              <a:srgbClr val="D1161E">
                <a:hueOff val="0"/>
                <a:satOff val="0"/>
                <a:lumOff val="0"/>
                <a:alphaOff val="0"/>
              </a:srgbClr>
            </a:solidFill>
            <a:latin typeface="Times New Roman" panose="02020603050405020304" pitchFamily="18" charset="0"/>
            <a:ea typeface="+mn-ea"/>
            <a:cs typeface="Times New Roman" panose="02020603050405020304" pitchFamily="18" charset="0"/>
          </a:endParaRPr>
        </a:p>
      </dgm:t>
    </dgm:pt>
    <dgm:pt modelId="{248854EC-0A6A-4A6D-91F9-C08AAB261728}" type="parTrans" cxnId="{C2A17DF4-7233-4C5E-8F89-4350D162C095}">
      <dgm:prSet/>
      <dgm:spPr/>
      <dgm:t>
        <a:bodyPr/>
        <a:lstStyle/>
        <a:p>
          <a:endParaRPr lang="en-GB"/>
        </a:p>
      </dgm:t>
    </dgm:pt>
    <dgm:pt modelId="{D3EF059D-1AC7-4C1F-914A-8ED59A33275F}" type="sibTrans" cxnId="{C2A17DF4-7233-4C5E-8F89-4350D162C095}">
      <dgm:prSet/>
      <dgm:spPr/>
      <dgm:t>
        <a:bodyPr/>
        <a:lstStyle/>
        <a:p>
          <a:endParaRPr lang="en-GB"/>
        </a:p>
      </dgm:t>
    </dgm:pt>
    <dgm:pt modelId="{C47EAD9E-B15B-4F27-9ECE-34285A5CD710}">
      <dgm:prSet custT="1"/>
      <dgm:spPr/>
      <dgm:t>
        <a:bodyPr/>
        <a:lstStyle/>
        <a:p>
          <a:r>
            <a:rPr lang="en-GB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31 different MHMM models </a:t>
          </a: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were tested by varying the number of clusters from two to four each with two to four hidden states</a:t>
          </a:r>
          <a:endParaRPr lang="en-GB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A16EF12-137F-48B9-97DB-F7629EEF4C7E}" type="parTrans" cxnId="{23F11F43-B024-48DC-AA01-B276D67C6F8D}">
      <dgm:prSet/>
      <dgm:spPr/>
      <dgm:t>
        <a:bodyPr/>
        <a:lstStyle/>
        <a:p>
          <a:endParaRPr lang="en-GB"/>
        </a:p>
      </dgm:t>
    </dgm:pt>
    <dgm:pt modelId="{915EDB80-E96D-493C-B992-FAB9889282B1}" type="sibTrans" cxnId="{23F11F43-B024-48DC-AA01-B276D67C6F8D}">
      <dgm:prSet/>
      <dgm:spPr/>
      <dgm:t>
        <a:bodyPr/>
        <a:lstStyle/>
        <a:p>
          <a:endParaRPr lang="en-GB"/>
        </a:p>
      </dgm:t>
    </dgm:pt>
    <dgm:pt modelId="{6182A08B-F86E-4168-A5ED-0895C75F26CE}">
      <dgm:prSet custT="1"/>
      <dgm:spPr/>
      <dgm:t>
        <a:bodyPr/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rgbClr val="D1161E">
                  <a:hueOff val="0"/>
                  <a:satOff val="0"/>
                  <a:lumOff val="0"/>
                  <a:alphaOff val="0"/>
                </a:srgb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Bayesian Information Criteria (BIC) – Elbow method</a:t>
          </a:r>
        </a:p>
      </dgm:t>
    </dgm:pt>
    <dgm:pt modelId="{2428754C-CFA9-465A-8DB9-231FF71FB98D}" type="parTrans" cxnId="{8DC6A359-6612-4ACF-A4EB-04368847F83B}">
      <dgm:prSet/>
      <dgm:spPr/>
      <dgm:t>
        <a:bodyPr/>
        <a:lstStyle/>
        <a:p>
          <a:endParaRPr lang="en-GB"/>
        </a:p>
      </dgm:t>
    </dgm:pt>
    <dgm:pt modelId="{0DBAC6C2-460E-4355-B721-3AAE2F156C38}" type="sibTrans" cxnId="{8DC6A359-6612-4ACF-A4EB-04368847F83B}">
      <dgm:prSet/>
      <dgm:spPr/>
      <dgm:t>
        <a:bodyPr/>
        <a:lstStyle/>
        <a:p>
          <a:endParaRPr lang="en-GB"/>
        </a:p>
      </dgm:t>
    </dgm:pt>
    <dgm:pt modelId="{8440F3B6-8A73-4069-A0CB-1E4DA01A9E6A}">
      <dgm:prSet custT="1"/>
      <dgm:spPr/>
      <dgm:t>
        <a:bodyPr/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rgbClr val="D1161E">
                  <a:hueOff val="0"/>
                  <a:satOff val="0"/>
                  <a:lumOff val="0"/>
                  <a:alphaOff val="0"/>
                </a:srgb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Interpretability</a:t>
          </a:r>
        </a:p>
      </dgm:t>
    </dgm:pt>
    <dgm:pt modelId="{0A7B255A-95B8-4236-8D80-B715881962AB}" type="parTrans" cxnId="{B9D7F3DD-38D5-4906-B826-A94F69AC00D7}">
      <dgm:prSet/>
      <dgm:spPr/>
      <dgm:t>
        <a:bodyPr/>
        <a:lstStyle/>
        <a:p>
          <a:endParaRPr lang="en-GB"/>
        </a:p>
      </dgm:t>
    </dgm:pt>
    <dgm:pt modelId="{451E1112-DB5E-4A57-87C1-3D5C7666D20F}" type="sibTrans" cxnId="{B9D7F3DD-38D5-4906-B826-A94F69AC00D7}">
      <dgm:prSet/>
      <dgm:spPr/>
      <dgm:t>
        <a:bodyPr/>
        <a:lstStyle/>
        <a:p>
          <a:endParaRPr lang="en-GB"/>
        </a:p>
      </dgm:t>
    </dgm:pt>
    <dgm:pt modelId="{23DE7D2D-2EC0-4F7D-BDF0-2BD5C05FD83C}">
      <dgm:prSet custT="1"/>
      <dgm:spPr/>
      <dgm:t>
        <a:bodyPr/>
        <a:lstStyle/>
        <a:p>
          <a:r>
            <a:rPr lang="en-AU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Expectation Maximisation (EM) algorithm runs for 1000 iterations with 100 random restarts in order to reduce the risk of being trapped in poor local maximum. </a:t>
          </a:r>
          <a:endParaRPr lang="en-GB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F23C31A-4692-4343-9191-760E2310F152}" type="parTrans" cxnId="{061B1F5C-0EBF-4FDC-A399-047EDF50AC68}">
      <dgm:prSet/>
      <dgm:spPr/>
      <dgm:t>
        <a:bodyPr/>
        <a:lstStyle/>
        <a:p>
          <a:endParaRPr lang="en-GB"/>
        </a:p>
      </dgm:t>
    </dgm:pt>
    <dgm:pt modelId="{C8A1466D-6D6C-4108-B047-02CF21EA556F}" type="sibTrans" cxnId="{061B1F5C-0EBF-4FDC-A399-047EDF50AC68}">
      <dgm:prSet/>
      <dgm:spPr/>
      <dgm:t>
        <a:bodyPr/>
        <a:lstStyle/>
        <a:p>
          <a:endParaRPr lang="en-GB"/>
        </a:p>
      </dgm:t>
    </dgm:pt>
    <dgm:pt modelId="{310310C1-8EB5-44C3-94B7-1E882F565769}" type="pres">
      <dgm:prSet presAssocID="{85D9D6A5-2E72-4F23-846D-24023158F6C4}" presName="linearFlow" presStyleCnt="0">
        <dgm:presLayoutVars>
          <dgm:dir/>
          <dgm:animLvl val="lvl"/>
          <dgm:resizeHandles val="exact"/>
        </dgm:presLayoutVars>
      </dgm:prSet>
      <dgm:spPr/>
    </dgm:pt>
    <dgm:pt modelId="{F1175602-E874-46B3-BC4F-D24F3229F2D2}" type="pres">
      <dgm:prSet presAssocID="{1B5F2502-4E6A-4078-B233-B76EF5A5C8FC}" presName="composite" presStyleCnt="0"/>
      <dgm:spPr/>
    </dgm:pt>
    <dgm:pt modelId="{87E99B93-09CE-477E-B579-BE9EC9EF9DB3}" type="pres">
      <dgm:prSet presAssocID="{1B5F2502-4E6A-4078-B233-B76EF5A5C8FC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6A2D651E-B89E-450C-A0E4-F02ED5CEFD65}" type="pres">
      <dgm:prSet presAssocID="{1B5F2502-4E6A-4078-B233-B76EF5A5C8FC}" presName="descendantText" presStyleLbl="alignAcc1" presStyleIdx="0" presStyleCnt="3">
        <dgm:presLayoutVars>
          <dgm:bulletEnabled val="1"/>
        </dgm:presLayoutVars>
      </dgm:prSet>
      <dgm:spPr/>
    </dgm:pt>
    <dgm:pt modelId="{D0707DF1-5314-4B42-A57B-F662BDAA947C}" type="pres">
      <dgm:prSet presAssocID="{AE4DF92A-B69B-4ED2-AD80-7F6414F3557A}" presName="sp" presStyleCnt="0"/>
      <dgm:spPr/>
    </dgm:pt>
    <dgm:pt modelId="{9ECBDD4F-3AAC-410C-B462-52BDEA8BE82C}" type="pres">
      <dgm:prSet presAssocID="{61290467-8E50-42FE-BB50-6A412878A909}" presName="composite" presStyleCnt="0"/>
      <dgm:spPr/>
    </dgm:pt>
    <dgm:pt modelId="{CFCAD0C8-2CC7-46A3-BD69-62FDC59BE239}" type="pres">
      <dgm:prSet presAssocID="{61290467-8E50-42FE-BB50-6A412878A909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43AE8BA3-1AFE-4362-86FE-235B448794E4}" type="pres">
      <dgm:prSet presAssocID="{61290467-8E50-42FE-BB50-6A412878A909}" presName="descendantText" presStyleLbl="alignAcc1" presStyleIdx="1" presStyleCnt="3" custScaleY="191954">
        <dgm:presLayoutVars>
          <dgm:bulletEnabled val="1"/>
        </dgm:presLayoutVars>
      </dgm:prSet>
      <dgm:spPr/>
    </dgm:pt>
    <dgm:pt modelId="{753DF665-A211-426F-9A85-7D0B42816C92}" type="pres">
      <dgm:prSet presAssocID="{DBCE84F5-16CB-4F8A-8ED1-FD6925F02C89}" presName="sp" presStyleCnt="0"/>
      <dgm:spPr/>
    </dgm:pt>
    <dgm:pt modelId="{5C179251-B73D-4316-88ED-E484F9486EB4}" type="pres">
      <dgm:prSet presAssocID="{11C051EF-FC48-44CE-875E-EA335780644F}" presName="composite" presStyleCnt="0"/>
      <dgm:spPr/>
    </dgm:pt>
    <dgm:pt modelId="{B23B7178-6953-41F9-82D8-C4D7343F02BC}" type="pres">
      <dgm:prSet presAssocID="{11C051EF-FC48-44CE-875E-EA335780644F}" presName="parentText" presStyleLbl="alignNode1" presStyleIdx="2" presStyleCnt="3" custLinFactNeighborY="3113">
        <dgm:presLayoutVars>
          <dgm:chMax val="1"/>
          <dgm:bulletEnabled val="1"/>
        </dgm:presLayoutVars>
      </dgm:prSet>
      <dgm:spPr/>
    </dgm:pt>
    <dgm:pt modelId="{D4F2D72B-C61D-4CB8-A62B-8FB56E549F69}" type="pres">
      <dgm:prSet presAssocID="{11C051EF-FC48-44CE-875E-EA335780644F}" presName="descendantText" presStyleLbl="alignAcc1" presStyleIdx="2" presStyleCnt="3" custLinFactNeighborY="34839">
        <dgm:presLayoutVars>
          <dgm:bulletEnabled val="1"/>
        </dgm:presLayoutVars>
      </dgm:prSet>
      <dgm:spPr/>
    </dgm:pt>
  </dgm:ptLst>
  <dgm:cxnLst>
    <dgm:cxn modelId="{F6A3521E-C213-466D-8EC8-9484F40AE86C}" srcId="{1B5F2502-4E6A-4078-B233-B76EF5A5C8FC}" destId="{A8C4E097-1876-4101-BF87-85B5DA11C624}" srcOrd="0" destOrd="0" parTransId="{A69E585C-1B80-4022-BECF-1628095CC85B}" sibTransId="{1E39E5C0-B7AF-4C53-A84C-051CFFDD9BD7}"/>
    <dgm:cxn modelId="{2D3EE13F-0B29-4EF1-91D1-CC4A32FB0E75}" type="presOf" srcId="{23DE7D2D-2EC0-4F7D-BDF0-2BD5C05FD83C}" destId="{43AE8BA3-1AFE-4362-86FE-235B448794E4}" srcOrd="0" destOrd="1" presId="urn:microsoft.com/office/officeart/2005/8/layout/chevron2"/>
    <dgm:cxn modelId="{061B1F5C-0EBF-4FDC-A399-047EDF50AC68}" srcId="{61290467-8E50-42FE-BB50-6A412878A909}" destId="{23DE7D2D-2EC0-4F7D-BDF0-2BD5C05FD83C}" srcOrd="1" destOrd="0" parTransId="{EF23C31A-4692-4343-9191-760E2310F152}" sibTransId="{C8A1466D-6D6C-4108-B047-02CF21EA556F}"/>
    <dgm:cxn modelId="{23F11F43-B024-48DC-AA01-B276D67C6F8D}" srcId="{61290467-8E50-42FE-BB50-6A412878A909}" destId="{C47EAD9E-B15B-4F27-9ECE-34285A5CD710}" srcOrd="0" destOrd="0" parTransId="{8A16EF12-137F-48B9-97DB-F7629EEF4C7E}" sibTransId="{915EDB80-E96D-493C-B992-FAB9889282B1}"/>
    <dgm:cxn modelId="{C2ED9A49-A81F-4608-A1D0-D55C1C464069}" type="presOf" srcId="{8440F3B6-8A73-4069-A0CB-1E4DA01A9E6A}" destId="{D4F2D72B-C61D-4CB8-A62B-8FB56E549F69}" srcOrd="0" destOrd="1" presId="urn:microsoft.com/office/officeart/2005/8/layout/chevron2"/>
    <dgm:cxn modelId="{B0857674-70AF-4351-B24D-D27772100559}" srcId="{85D9D6A5-2E72-4F23-846D-24023158F6C4}" destId="{11C051EF-FC48-44CE-875E-EA335780644F}" srcOrd="2" destOrd="0" parTransId="{90ACE3DA-96E9-4254-8EB3-D8D64725FDCA}" sibTransId="{33AFF183-A20A-42CE-B867-373AC06DA2B3}"/>
    <dgm:cxn modelId="{8DC6A359-6612-4ACF-A4EB-04368847F83B}" srcId="{11C051EF-FC48-44CE-875E-EA335780644F}" destId="{6182A08B-F86E-4168-A5ED-0895C75F26CE}" srcOrd="0" destOrd="0" parTransId="{2428754C-CFA9-465A-8DB9-231FF71FB98D}" sibTransId="{0DBAC6C2-460E-4355-B721-3AAE2F156C38}"/>
    <dgm:cxn modelId="{8301F38B-061B-4DF8-88D2-6CCFC6528AA5}" type="presOf" srcId="{85D9D6A5-2E72-4F23-846D-24023158F6C4}" destId="{310310C1-8EB5-44C3-94B7-1E882F565769}" srcOrd="0" destOrd="0" presId="urn:microsoft.com/office/officeart/2005/8/layout/chevron2"/>
    <dgm:cxn modelId="{286EDD8D-E388-4BBE-8AE2-962AA2A16A7E}" type="presOf" srcId="{C59C0320-6473-4A66-9538-E494C54DC7C7}" destId="{6A2D651E-B89E-450C-A0E4-F02ED5CEFD65}" srcOrd="0" destOrd="1" presId="urn:microsoft.com/office/officeart/2005/8/layout/chevron2"/>
    <dgm:cxn modelId="{6505179B-9CB1-405A-A4FF-4F0AEC0E25C2}" type="presOf" srcId="{11C051EF-FC48-44CE-875E-EA335780644F}" destId="{B23B7178-6953-41F9-82D8-C4D7343F02BC}" srcOrd="0" destOrd="0" presId="urn:microsoft.com/office/officeart/2005/8/layout/chevron2"/>
    <dgm:cxn modelId="{604F589D-54A9-4EF0-89B6-20934A60B604}" type="presOf" srcId="{6182A08B-F86E-4168-A5ED-0895C75F26CE}" destId="{D4F2D72B-C61D-4CB8-A62B-8FB56E549F69}" srcOrd="0" destOrd="0" presId="urn:microsoft.com/office/officeart/2005/8/layout/chevron2"/>
    <dgm:cxn modelId="{91429FA9-79E3-4C5E-A0BF-2502D70D6FB3}" type="presOf" srcId="{C47EAD9E-B15B-4F27-9ECE-34285A5CD710}" destId="{43AE8BA3-1AFE-4362-86FE-235B448794E4}" srcOrd="0" destOrd="0" presId="urn:microsoft.com/office/officeart/2005/8/layout/chevron2"/>
    <dgm:cxn modelId="{3A80FEBA-3845-4997-9F3D-6279BC88C28D}" type="presOf" srcId="{A8C4E097-1876-4101-BF87-85B5DA11C624}" destId="{6A2D651E-B89E-450C-A0E4-F02ED5CEFD65}" srcOrd="0" destOrd="0" presId="urn:microsoft.com/office/officeart/2005/8/layout/chevron2"/>
    <dgm:cxn modelId="{B9D7F3DD-38D5-4906-B826-A94F69AC00D7}" srcId="{11C051EF-FC48-44CE-875E-EA335780644F}" destId="{8440F3B6-8A73-4069-A0CB-1E4DA01A9E6A}" srcOrd="1" destOrd="0" parTransId="{0A7B255A-95B8-4236-8D80-B715881962AB}" sibTransId="{451E1112-DB5E-4A57-87C1-3D5C7666D20F}"/>
    <dgm:cxn modelId="{28DF9EDF-A40F-4192-BA04-9CC2F872079B}" type="presOf" srcId="{1B5F2502-4E6A-4078-B233-B76EF5A5C8FC}" destId="{87E99B93-09CE-477E-B579-BE9EC9EF9DB3}" srcOrd="0" destOrd="0" presId="urn:microsoft.com/office/officeart/2005/8/layout/chevron2"/>
    <dgm:cxn modelId="{18D799E4-5116-479A-8CAF-976DDD399159}" srcId="{85D9D6A5-2E72-4F23-846D-24023158F6C4}" destId="{61290467-8E50-42FE-BB50-6A412878A909}" srcOrd="1" destOrd="0" parTransId="{A009FB7C-B51F-42B5-8B45-1F80BBF31BB4}" sibTransId="{DBCE84F5-16CB-4F8A-8ED1-FD6925F02C89}"/>
    <dgm:cxn modelId="{9E14AFF0-FC11-4321-9195-580CB25E6F63}" type="presOf" srcId="{61290467-8E50-42FE-BB50-6A412878A909}" destId="{CFCAD0C8-2CC7-46A3-BD69-62FDC59BE239}" srcOrd="0" destOrd="0" presId="urn:microsoft.com/office/officeart/2005/8/layout/chevron2"/>
    <dgm:cxn modelId="{C2A17DF4-7233-4C5E-8F89-4350D162C095}" srcId="{1B5F2502-4E6A-4078-B233-B76EF5A5C8FC}" destId="{C59C0320-6473-4A66-9538-E494C54DC7C7}" srcOrd="1" destOrd="0" parTransId="{248854EC-0A6A-4A6D-91F9-C08AAB261728}" sibTransId="{D3EF059D-1AC7-4C1F-914A-8ED59A33275F}"/>
    <dgm:cxn modelId="{ACCF9EFA-1339-4CED-8517-52896AB7FBF6}" srcId="{85D9D6A5-2E72-4F23-846D-24023158F6C4}" destId="{1B5F2502-4E6A-4078-B233-B76EF5A5C8FC}" srcOrd="0" destOrd="0" parTransId="{30CDA4D7-0F87-4FBF-99E2-A656EF8D1A4E}" sibTransId="{AE4DF92A-B69B-4ED2-AD80-7F6414F3557A}"/>
    <dgm:cxn modelId="{825A06A3-D421-49B1-A5C5-F88A61143C6D}" type="presParOf" srcId="{310310C1-8EB5-44C3-94B7-1E882F565769}" destId="{F1175602-E874-46B3-BC4F-D24F3229F2D2}" srcOrd="0" destOrd="0" presId="urn:microsoft.com/office/officeart/2005/8/layout/chevron2"/>
    <dgm:cxn modelId="{193C4EBF-8093-4736-A4C2-49E11963C449}" type="presParOf" srcId="{F1175602-E874-46B3-BC4F-D24F3229F2D2}" destId="{87E99B93-09CE-477E-B579-BE9EC9EF9DB3}" srcOrd="0" destOrd="0" presId="urn:microsoft.com/office/officeart/2005/8/layout/chevron2"/>
    <dgm:cxn modelId="{15D7F8B5-31B2-4F91-BC0A-27D36EABA250}" type="presParOf" srcId="{F1175602-E874-46B3-BC4F-D24F3229F2D2}" destId="{6A2D651E-B89E-450C-A0E4-F02ED5CEFD65}" srcOrd="1" destOrd="0" presId="urn:microsoft.com/office/officeart/2005/8/layout/chevron2"/>
    <dgm:cxn modelId="{CEA7EE07-B4B7-4034-8CBC-3628E43EB34A}" type="presParOf" srcId="{310310C1-8EB5-44C3-94B7-1E882F565769}" destId="{D0707DF1-5314-4B42-A57B-F662BDAA947C}" srcOrd="1" destOrd="0" presId="urn:microsoft.com/office/officeart/2005/8/layout/chevron2"/>
    <dgm:cxn modelId="{7A054A32-D48E-4EE9-9ADC-25A436645441}" type="presParOf" srcId="{310310C1-8EB5-44C3-94B7-1E882F565769}" destId="{9ECBDD4F-3AAC-410C-B462-52BDEA8BE82C}" srcOrd="2" destOrd="0" presId="urn:microsoft.com/office/officeart/2005/8/layout/chevron2"/>
    <dgm:cxn modelId="{C2EF7C8D-1098-47A0-BA30-A419A7678B4F}" type="presParOf" srcId="{9ECBDD4F-3AAC-410C-B462-52BDEA8BE82C}" destId="{CFCAD0C8-2CC7-46A3-BD69-62FDC59BE239}" srcOrd="0" destOrd="0" presId="urn:microsoft.com/office/officeart/2005/8/layout/chevron2"/>
    <dgm:cxn modelId="{53FC4F03-90D2-4A5B-B586-7978F378B021}" type="presParOf" srcId="{9ECBDD4F-3AAC-410C-B462-52BDEA8BE82C}" destId="{43AE8BA3-1AFE-4362-86FE-235B448794E4}" srcOrd="1" destOrd="0" presId="urn:microsoft.com/office/officeart/2005/8/layout/chevron2"/>
    <dgm:cxn modelId="{EE4B90E5-8A39-413C-8A8C-AA21D5C751A1}" type="presParOf" srcId="{310310C1-8EB5-44C3-94B7-1E882F565769}" destId="{753DF665-A211-426F-9A85-7D0B42816C92}" srcOrd="3" destOrd="0" presId="urn:microsoft.com/office/officeart/2005/8/layout/chevron2"/>
    <dgm:cxn modelId="{C82FA098-06EC-47A2-9328-65908055368B}" type="presParOf" srcId="{310310C1-8EB5-44C3-94B7-1E882F565769}" destId="{5C179251-B73D-4316-88ED-E484F9486EB4}" srcOrd="4" destOrd="0" presId="urn:microsoft.com/office/officeart/2005/8/layout/chevron2"/>
    <dgm:cxn modelId="{C35EE2BE-2A70-4FE3-A838-137C09A0947D}" type="presParOf" srcId="{5C179251-B73D-4316-88ED-E484F9486EB4}" destId="{B23B7178-6953-41F9-82D8-C4D7343F02BC}" srcOrd="0" destOrd="0" presId="urn:microsoft.com/office/officeart/2005/8/layout/chevron2"/>
    <dgm:cxn modelId="{09B06D42-80B3-40BB-ABCB-22EAB6F3DC62}" type="presParOf" srcId="{5C179251-B73D-4316-88ED-E484F9486EB4}" destId="{D4F2D72B-C61D-4CB8-A62B-8FB56E549F6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E99B93-09CE-477E-B579-BE9EC9EF9DB3}">
      <dsp:nvSpPr>
        <dsp:cNvPr id="0" name=""/>
        <dsp:cNvSpPr/>
      </dsp:nvSpPr>
      <dsp:spPr>
        <a:xfrm rot="5400000">
          <a:off x="-249658" y="291310"/>
          <a:ext cx="1664392" cy="11650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>
              <a:solidFill>
                <a:srgbClr val="FFFFFF"/>
              </a:solidFill>
              <a:latin typeface="Calibri"/>
              <a:ea typeface="+mn-ea"/>
              <a:cs typeface="+mn-cs"/>
            </a:rPr>
            <a:t>Sequences Considered</a:t>
          </a:r>
          <a:endParaRPr lang="en-GB" sz="1600" kern="1200" dirty="0">
            <a:solidFill>
              <a:srgbClr val="FFFFFF"/>
            </a:solidFill>
            <a:latin typeface="Calibri"/>
            <a:ea typeface="+mn-ea"/>
            <a:cs typeface="+mn-cs"/>
          </a:endParaRPr>
        </a:p>
      </dsp:txBody>
      <dsp:txXfrm rot="-5400000">
        <a:off x="1" y="624188"/>
        <a:ext cx="1165074" cy="499318"/>
      </dsp:txXfrm>
    </dsp:sp>
    <dsp:sp modelId="{6A2D651E-B89E-450C-A0E4-F02ED5CEFD65}">
      <dsp:nvSpPr>
        <dsp:cNvPr id="0" name=""/>
        <dsp:cNvSpPr/>
      </dsp:nvSpPr>
      <dsp:spPr>
        <a:xfrm rot="5400000">
          <a:off x="3958289" y="-2751563"/>
          <a:ext cx="1081855" cy="666828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2000" kern="1200" dirty="0">
              <a:solidFill>
                <a:srgbClr val="D1161E">
                  <a:hueOff val="0"/>
                  <a:satOff val="0"/>
                  <a:lumOff val="0"/>
                  <a:alphaOff val="0"/>
                </a:srgb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Number of logins to the module per week</a:t>
          </a:r>
          <a:endParaRPr lang="en-GB" sz="2000" kern="1200" dirty="0">
            <a:solidFill>
              <a:srgbClr val="D1161E">
                <a:hueOff val="0"/>
                <a:satOff val="0"/>
                <a:lumOff val="0"/>
                <a:alphaOff val="0"/>
              </a:srgbClr>
            </a:solidFill>
            <a:latin typeface="Times New Roman" panose="02020603050405020304" pitchFamily="18" charset="0"/>
            <a:ea typeface="+mn-ea"/>
            <a:cs typeface="Times New Roman" panose="02020603050405020304" pitchFamily="18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2000" kern="1200" dirty="0">
              <a:solidFill>
                <a:srgbClr val="D1161E">
                  <a:hueOff val="0"/>
                  <a:satOff val="0"/>
                  <a:lumOff val="0"/>
                  <a:alphaOff val="0"/>
                </a:srgb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Number of entries for current week </a:t>
          </a:r>
          <a:endParaRPr lang="en-GB" sz="2000" kern="1200" dirty="0">
            <a:solidFill>
              <a:srgbClr val="D1161E">
                <a:hueOff val="0"/>
                <a:satOff val="0"/>
                <a:lumOff val="0"/>
                <a:alphaOff val="0"/>
              </a:srgbClr>
            </a:solidFill>
            <a:latin typeface="Times New Roman" panose="02020603050405020304" pitchFamily="18" charset="0"/>
            <a:ea typeface="+mn-ea"/>
            <a:cs typeface="Times New Roman" panose="02020603050405020304" pitchFamily="18" charset="0"/>
          </a:endParaRPr>
        </a:p>
      </dsp:txBody>
      <dsp:txXfrm rot="-5400000">
        <a:off x="1165074" y="94464"/>
        <a:ext cx="6615473" cy="976231"/>
      </dsp:txXfrm>
    </dsp:sp>
    <dsp:sp modelId="{CFCAD0C8-2CC7-46A3-BD69-62FDC59BE239}">
      <dsp:nvSpPr>
        <dsp:cNvPr id="0" name=""/>
        <dsp:cNvSpPr/>
      </dsp:nvSpPr>
      <dsp:spPr>
        <a:xfrm rot="5400000">
          <a:off x="-249658" y="2282735"/>
          <a:ext cx="1664392" cy="11650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 dirty="0"/>
            <a:t>Modelling MHMM</a:t>
          </a:r>
          <a:endParaRPr lang="en-GB" sz="1700" kern="1200" dirty="0"/>
        </a:p>
      </dsp:txBody>
      <dsp:txXfrm rot="-5400000">
        <a:off x="1" y="2615613"/>
        <a:ext cx="1165074" cy="499318"/>
      </dsp:txXfrm>
    </dsp:sp>
    <dsp:sp modelId="{43AE8BA3-1AFE-4362-86FE-235B448794E4}">
      <dsp:nvSpPr>
        <dsp:cNvPr id="0" name=""/>
        <dsp:cNvSpPr/>
      </dsp:nvSpPr>
      <dsp:spPr>
        <a:xfrm rot="5400000">
          <a:off x="3460885" y="-760137"/>
          <a:ext cx="2076664" cy="666828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31 different MHMM models </a:t>
          </a: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were tested by varying the number of clusters from two to four each with two to four hidden states</a:t>
          </a:r>
          <a:endParaRPr lang="en-GB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Expectation Maximisation (EM) algorithm runs for 1000 iterations with 100 random restarts in order to reduce the risk of being trapped in poor local maximum. </a:t>
          </a:r>
          <a:endParaRPr lang="en-GB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1165075" y="1637047"/>
        <a:ext cx="6566911" cy="1873916"/>
      </dsp:txXfrm>
    </dsp:sp>
    <dsp:sp modelId="{B23B7178-6953-41F9-82D8-C4D7343F02BC}">
      <dsp:nvSpPr>
        <dsp:cNvPr id="0" name=""/>
        <dsp:cNvSpPr/>
      </dsp:nvSpPr>
      <dsp:spPr>
        <a:xfrm rot="5400000">
          <a:off x="-249658" y="3818408"/>
          <a:ext cx="1664392" cy="11650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700" kern="1200" dirty="0"/>
            <a:t>Model Selection</a:t>
          </a:r>
          <a:endParaRPr lang="en-GB" sz="1700" kern="1200" dirty="0"/>
        </a:p>
      </dsp:txBody>
      <dsp:txXfrm rot="-5400000">
        <a:off x="1" y="4151286"/>
        <a:ext cx="1165074" cy="499318"/>
      </dsp:txXfrm>
    </dsp:sp>
    <dsp:sp modelId="{D4F2D72B-C61D-4CB8-A62B-8FB56E549F69}">
      <dsp:nvSpPr>
        <dsp:cNvPr id="0" name=""/>
        <dsp:cNvSpPr/>
      </dsp:nvSpPr>
      <dsp:spPr>
        <a:xfrm rot="5400000">
          <a:off x="3958289" y="1110790"/>
          <a:ext cx="1081855" cy="666828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rgbClr val="D1161E">
                  <a:hueOff val="0"/>
                  <a:satOff val="0"/>
                  <a:lumOff val="0"/>
                  <a:alphaOff val="0"/>
                </a:srgb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Bayesian Information Criteria (BIC) – Elbow method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rgbClr val="D1161E">
                  <a:hueOff val="0"/>
                  <a:satOff val="0"/>
                  <a:lumOff val="0"/>
                  <a:alphaOff val="0"/>
                </a:srgb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Interpretability</a:t>
          </a:r>
        </a:p>
      </dsp:txBody>
      <dsp:txXfrm rot="-5400000">
        <a:off x="1165074" y="3956817"/>
        <a:ext cx="6615473" cy="9762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2949099" cy="49869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42" y="2"/>
            <a:ext cx="2949099" cy="49869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/>
              <a:t>03/05/2018</a:t>
            </a:r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3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42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E8C53-D722-43C5-92FC-569888FBC1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9211389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30.png>
</file>

<file path=ppt/media/image3.png>
</file>

<file path=ppt/media/image35.png>
</file>

<file path=ppt/media/image4.jp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2949099" cy="49869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2" y="2"/>
            <a:ext cx="2949099" cy="49869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/>
              <a:t>03/05/2018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3013"/>
            <a:ext cx="4471987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83308"/>
            <a:ext cx="544449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2" y="9440647"/>
            <a:ext cx="2949099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EE6275-74A1-4D5E-A08A-DB8C236AED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61756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012845"/>
            <a:ext cx="7772400" cy="1470025"/>
          </a:xfrm>
        </p:spPr>
        <p:txBody>
          <a:bodyPr anchor="b" anchorCtr="0">
            <a:normAutofit/>
          </a:bodyPr>
          <a:lstStyle>
            <a:lvl1pPr algn="ctr">
              <a:defRPr sz="4800" b="0">
                <a:latin typeface="Open Sans"/>
                <a:cs typeface="Open Sans"/>
              </a:defRPr>
            </a:lvl1pPr>
          </a:lstStyle>
          <a:p>
            <a:r>
              <a:rPr lang="en-AU" dirty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604008"/>
            <a:ext cx="6400800" cy="1752600"/>
          </a:xfrm>
          <a:noFill/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  <a:latin typeface="Open Sans"/>
                <a:cs typeface="Open San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Subtitle</a:t>
            </a:r>
            <a:endParaRPr lang="en-US" dirty="0"/>
          </a:p>
        </p:txBody>
      </p:sp>
      <p:pic>
        <p:nvPicPr>
          <p:cNvPr id="8" name="Picture 7" descr="Swinburne Logo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0"/>
            <a:ext cx="914400" cy="1828800"/>
          </a:xfrm>
          <a:prstGeom prst="rect">
            <a:avLst/>
          </a:prstGeom>
        </p:spPr>
      </p:pic>
      <p:pic>
        <p:nvPicPr>
          <p:cNvPr id="4" name="Picture 3" descr="KNOWING Logo 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5677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057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695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>
            <a:lvl1pPr>
              <a:defRPr sz="4400" b="0">
                <a:latin typeface="Open Sans"/>
                <a:cs typeface="Open Sans"/>
              </a:defRPr>
            </a:lvl1pPr>
          </a:lstStyle>
          <a:p>
            <a:r>
              <a:rPr lang="en-AU" dirty="0"/>
              <a:t>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004044"/>
          </a:xfrm>
        </p:spPr>
        <p:txBody>
          <a:bodyPr/>
          <a:lstStyle>
            <a:lvl1pPr>
              <a:defRPr>
                <a:solidFill>
                  <a:srgbClr val="000000"/>
                </a:solidFill>
                <a:latin typeface="Open Sans"/>
                <a:cs typeface="Open Sans"/>
              </a:defRPr>
            </a:lvl1pPr>
            <a:lvl2pPr>
              <a:defRPr>
                <a:solidFill>
                  <a:srgbClr val="000000"/>
                </a:solidFill>
                <a:latin typeface="Open Sans"/>
                <a:cs typeface="Open Sans"/>
              </a:defRPr>
            </a:lvl2pPr>
            <a:lvl3pPr>
              <a:defRPr>
                <a:solidFill>
                  <a:srgbClr val="000000"/>
                </a:solidFill>
                <a:latin typeface="Open Sans"/>
                <a:cs typeface="Open Sans"/>
              </a:defRPr>
            </a:lvl3pPr>
            <a:lvl4pPr>
              <a:defRPr>
                <a:solidFill>
                  <a:srgbClr val="000000"/>
                </a:solidFill>
                <a:latin typeface="Open Sans"/>
                <a:cs typeface="Open Sans"/>
              </a:defRPr>
            </a:lvl4pPr>
            <a:lvl5pPr>
              <a:defRPr>
                <a:solidFill>
                  <a:srgbClr val="000000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 descr="KNOWING Logo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5677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847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>
            <a:lvl1pPr>
              <a:defRPr sz="4400" b="0">
                <a:latin typeface="Open Sans"/>
                <a:cs typeface="Open Sans"/>
              </a:defRPr>
            </a:lvl1pPr>
          </a:lstStyle>
          <a:p>
            <a:r>
              <a:rPr lang="en-AU" dirty="0"/>
              <a:t>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3844703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  <a:latin typeface="Open Sans"/>
                <a:cs typeface="Open Sans"/>
              </a:defRPr>
            </a:lvl1pPr>
            <a:lvl2pPr>
              <a:defRPr sz="2400">
                <a:solidFill>
                  <a:srgbClr val="000000"/>
                </a:solidFill>
                <a:latin typeface="Open Sans"/>
                <a:cs typeface="Open Sans"/>
              </a:defRPr>
            </a:lvl2pPr>
            <a:lvl3pPr>
              <a:defRPr sz="2000">
                <a:solidFill>
                  <a:srgbClr val="000000"/>
                </a:solidFill>
                <a:latin typeface="Open Sans"/>
                <a:cs typeface="Open Sans"/>
              </a:defRPr>
            </a:lvl3pPr>
            <a:lvl4pPr>
              <a:defRPr sz="1800">
                <a:solidFill>
                  <a:srgbClr val="000000"/>
                </a:solidFill>
                <a:latin typeface="Open Sans"/>
                <a:cs typeface="Open Sans"/>
              </a:defRPr>
            </a:lvl4pPr>
            <a:lvl5pPr>
              <a:defRPr sz="1800">
                <a:solidFill>
                  <a:srgbClr val="000000"/>
                </a:solidFill>
                <a:latin typeface="Open Sans"/>
                <a:cs typeface="Open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3844703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  <a:latin typeface="Open Sans"/>
                <a:cs typeface="Open Sans"/>
              </a:defRPr>
            </a:lvl1pPr>
            <a:lvl2pPr>
              <a:defRPr sz="2400">
                <a:solidFill>
                  <a:srgbClr val="000000"/>
                </a:solidFill>
                <a:latin typeface="Open Sans"/>
                <a:cs typeface="Open Sans"/>
              </a:defRPr>
            </a:lvl2pPr>
            <a:lvl3pPr>
              <a:defRPr sz="2000">
                <a:solidFill>
                  <a:srgbClr val="000000"/>
                </a:solidFill>
                <a:latin typeface="Open Sans"/>
                <a:cs typeface="Open Sans"/>
              </a:defRPr>
            </a:lvl3pPr>
            <a:lvl4pPr>
              <a:defRPr sz="1800">
                <a:solidFill>
                  <a:srgbClr val="000000"/>
                </a:solidFill>
                <a:latin typeface="Open Sans"/>
                <a:cs typeface="Open Sans"/>
              </a:defRPr>
            </a:lvl4pPr>
            <a:lvl5pPr>
              <a:defRPr sz="1800">
                <a:solidFill>
                  <a:srgbClr val="000000"/>
                </a:solidFill>
                <a:latin typeface="Open Sans"/>
                <a:cs typeface="Open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 descr="KNOWING Logo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5677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725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344615"/>
            <a:ext cx="7115519" cy="1465609"/>
          </a:xfrm>
        </p:spPr>
        <p:txBody>
          <a:bodyPr anchor="b" anchorCtr="0">
            <a:normAutofit/>
          </a:bodyPr>
          <a:lstStyle>
            <a:lvl1pPr>
              <a:defRPr sz="4000" b="0">
                <a:latin typeface="Open Sans"/>
                <a:cs typeface="Open Sans"/>
              </a:defRPr>
            </a:lvl1pPr>
          </a:lstStyle>
          <a:p>
            <a:r>
              <a:rPr lang="en-AU" dirty="0"/>
              <a:t>Heading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927805"/>
            <a:ext cx="7115519" cy="2563256"/>
          </a:xfrm>
          <a:noFill/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000000"/>
                </a:solidFill>
                <a:latin typeface="Open Sans"/>
                <a:cs typeface="Open Sans"/>
              </a:defRPr>
            </a:lvl1pPr>
          </a:lstStyle>
          <a:p>
            <a:pPr lvl="0"/>
            <a:r>
              <a:rPr lang="en-US" dirty="0"/>
              <a:t>Sub-heading</a:t>
            </a:r>
          </a:p>
        </p:txBody>
      </p:sp>
      <p:pic>
        <p:nvPicPr>
          <p:cNvPr id="6" name="Picture 5" descr="Swinburne Logo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0"/>
            <a:ext cx="914400" cy="1828800"/>
          </a:xfrm>
          <a:prstGeom prst="rect">
            <a:avLst/>
          </a:prstGeom>
        </p:spPr>
      </p:pic>
      <p:pic>
        <p:nvPicPr>
          <p:cNvPr id="7" name="Picture 6" descr="KNOWING Logo 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5677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49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0018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012845"/>
            <a:ext cx="7772400" cy="1470025"/>
          </a:xfrm>
        </p:spPr>
        <p:txBody>
          <a:bodyPr anchor="b" anchorCtr="0">
            <a:normAutofit/>
          </a:bodyPr>
          <a:lstStyle>
            <a:lvl1pPr algn="ctr">
              <a:defRPr sz="4800" b="0">
                <a:latin typeface="Open Sans"/>
                <a:cs typeface="Open Sans"/>
              </a:defRPr>
            </a:lvl1pPr>
          </a:lstStyle>
          <a:p>
            <a:r>
              <a:rPr lang="en-AU" dirty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604008"/>
            <a:ext cx="6400800" cy="1752600"/>
          </a:xfrm>
          <a:noFill/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  <a:latin typeface="Open Sans"/>
                <a:cs typeface="Open San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Subtitle</a:t>
            </a:r>
            <a:endParaRPr lang="en-US" dirty="0"/>
          </a:p>
        </p:txBody>
      </p:sp>
      <p:pic>
        <p:nvPicPr>
          <p:cNvPr id="8" name="Picture 7" descr="Swinburne Logo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0"/>
            <a:ext cx="914400" cy="1828800"/>
          </a:xfrm>
          <a:prstGeom prst="rect">
            <a:avLst/>
          </a:prstGeom>
        </p:spPr>
      </p:pic>
      <p:pic>
        <p:nvPicPr>
          <p:cNvPr id="4" name="Picture 3" descr="KNOWING Logo 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5677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018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>
            <a:lvl1pPr>
              <a:defRPr sz="4400" b="0">
                <a:latin typeface="Open Sans"/>
                <a:cs typeface="Open Sans"/>
              </a:defRPr>
            </a:lvl1pPr>
          </a:lstStyle>
          <a:p>
            <a:r>
              <a:rPr lang="en-AU" dirty="0"/>
              <a:t>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004044"/>
          </a:xfrm>
        </p:spPr>
        <p:txBody>
          <a:bodyPr/>
          <a:lstStyle>
            <a:lvl1pPr>
              <a:defRPr>
                <a:solidFill>
                  <a:srgbClr val="000000"/>
                </a:solidFill>
                <a:latin typeface="Open Sans"/>
                <a:cs typeface="Open Sans"/>
              </a:defRPr>
            </a:lvl1pPr>
            <a:lvl2pPr>
              <a:defRPr>
                <a:solidFill>
                  <a:srgbClr val="000000"/>
                </a:solidFill>
                <a:latin typeface="Open Sans"/>
                <a:cs typeface="Open Sans"/>
              </a:defRPr>
            </a:lvl2pPr>
            <a:lvl3pPr>
              <a:defRPr>
                <a:solidFill>
                  <a:srgbClr val="000000"/>
                </a:solidFill>
                <a:latin typeface="Open Sans"/>
                <a:cs typeface="Open Sans"/>
              </a:defRPr>
            </a:lvl3pPr>
            <a:lvl4pPr>
              <a:defRPr>
                <a:solidFill>
                  <a:srgbClr val="000000"/>
                </a:solidFill>
                <a:latin typeface="Open Sans"/>
                <a:cs typeface="Open Sans"/>
              </a:defRPr>
            </a:lvl4pPr>
            <a:lvl5pPr>
              <a:defRPr>
                <a:solidFill>
                  <a:srgbClr val="000000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 descr="KNOWING Logo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5677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146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>
            <a:lvl1pPr>
              <a:defRPr sz="4400" b="0">
                <a:latin typeface="Open Sans"/>
                <a:cs typeface="Open Sans"/>
              </a:defRPr>
            </a:lvl1pPr>
          </a:lstStyle>
          <a:p>
            <a:r>
              <a:rPr lang="en-AU" dirty="0"/>
              <a:t>Slide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3844703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  <a:latin typeface="Open Sans"/>
                <a:cs typeface="Open Sans"/>
              </a:defRPr>
            </a:lvl1pPr>
            <a:lvl2pPr>
              <a:defRPr sz="2400">
                <a:solidFill>
                  <a:srgbClr val="000000"/>
                </a:solidFill>
                <a:latin typeface="Open Sans"/>
                <a:cs typeface="Open Sans"/>
              </a:defRPr>
            </a:lvl2pPr>
            <a:lvl3pPr>
              <a:defRPr sz="2000">
                <a:solidFill>
                  <a:srgbClr val="000000"/>
                </a:solidFill>
                <a:latin typeface="Open Sans"/>
                <a:cs typeface="Open Sans"/>
              </a:defRPr>
            </a:lvl3pPr>
            <a:lvl4pPr>
              <a:defRPr sz="1800">
                <a:solidFill>
                  <a:srgbClr val="000000"/>
                </a:solidFill>
                <a:latin typeface="Open Sans"/>
                <a:cs typeface="Open Sans"/>
              </a:defRPr>
            </a:lvl4pPr>
            <a:lvl5pPr>
              <a:defRPr sz="1800">
                <a:solidFill>
                  <a:srgbClr val="000000"/>
                </a:solidFill>
                <a:latin typeface="Open Sans"/>
                <a:cs typeface="Open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3844703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  <a:latin typeface="Open Sans"/>
                <a:cs typeface="Open Sans"/>
              </a:defRPr>
            </a:lvl1pPr>
            <a:lvl2pPr>
              <a:defRPr sz="2400">
                <a:solidFill>
                  <a:srgbClr val="000000"/>
                </a:solidFill>
                <a:latin typeface="Open Sans"/>
                <a:cs typeface="Open Sans"/>
              </a:defRPr>
            </a:lvl2pPr>
            <a:lvl3pPr>
              <a:defRPr sz="2000">
                <a:solidFill>
                  <a:srgbClr val="000000"/>
                </a:solidFill>
                <a:latin typeface="Open Sans"/>
                <a:cs typeface="Open Sans"/>
              </a:defRPr>
            </a:lvl3pPr>
            <a:lvl4pPr>
              <a:defRPr sz="1800">
                <a:solidFill>
                  <a:srgbClr val="000000"/>
                </a:solidFill>
                <a:latin typeface="Open Sans"/>
                <a:cs typeface="Open Sans"/>
              </a:defRPr>
            </a:lvl4pPr>
            <a:lvl5pPr>
              <a:defRPr sz="1800">
                <a:solidFill>
                  <a:srgbClr val="000000"/>
                </a:solidFill>
                <a:latin typeface="Open Sans"/>
                <a:cs typeface="Open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 descr="KNOWING Logo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5677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401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344615"/>
            <a:ext cx="7115519" cy="1465609"/>
          </a:xfrm>
        </p:spPr>
        <p:txBody>
          <a:bodyPr anchor="b" anchorCtr="0">
            <a:normAutofit/>
          </a:bodyPr>
          <a:lstStyle>
            <a:lvl1pPr>
              <a:defRPr sz="4000" b="0">
                <a:latin typeface="Open Sans"/>
                <a:cs typeface="Open Sans"/>
              </a:defRPr>
            </a:lvl1pPr>
          </a:lstStyle>
          <a:p>
            <a:r>
              <a:rPr lang="en-AU" dirty="0"/>
              <a:t>Heading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927805"/>
            <a:ext cx="7115519" cy="2563256"/>
          </a:xfrm>
          <a:noFill/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000000"/>
                </a:solidFill>
                <a:latin typeface="Open Sans"/>
                <a:cs typeface="Open Sans"/>
              </a:defRPr>
            </a:lvl1pPr>
          </a:lstStyle>
          <a:p>
            <a:pPr lvl="0"/>
            <a:r>
              <a:rPr lang="en-US" dirty="0"/>
              <a:t>Sub-heading</a:t>
            </a:r>
          </a:p>
        </p:txBody>
      </p:sp>
      <p:pic>
        <p:nvPicPr>
          <p:cNvPr id="6" name="Picture 5" descr="Swinburne Logo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0"/>
            <a:ext cx="914400" cy="1828800"/>
          </a:xfrm>
          <a:prstGeom prst="rect">
            <a:avLst/>
          </a:prstGeom>
        </p:spPr>
      </p:pic>
      <p:pic>
        <p:nvPicPr>
          <p:cNvPr id="7" name="Picture 6" descr="KNOWING Logo 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5677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79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jp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alphaModFix amt="9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dirty="0"/>
              <a:t>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7638"/>
            <a:ext cx="8229600" cy="3991833"/>
          </a:xfrm>
          <a:prstGeom prst="rect">
            <a:avLst/>
          </a:prstGeom>
          <a:solidFill>
            <a:srgbClr val="F6F6F6"/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 descr="KNOWING Logo RGB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567700"/>
            <a:ext cx="914400" cy="9144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57200" y="6450903"/>
            <a:ext cx="716227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6020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b="0" kern="1200">
          <a:solidFill>
            <a:schemeClr val="tx1"/>
          </a:solidFill>
          <a:latin typeface="Open Sans"/>
          <a:ea typeface="+mj-ea"/>
          <a:cs typeface="Open San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alphaModFix amt="82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dirty="0"/>
              <a:t>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7638"/>
            <a:ext cx="8229600" cy="3991833"/>
          </a:xfrm>
          <a:prstGeom prst="rect">
            <a:avLst/>
          </a:prstGeom>
          <a:solidFill>
            <a:srgbClr val="F6F6F6"/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 descr="KNOWING Logo RGB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567700"/>
            <a:ext cx="914400" cy="9144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57200" y="6450903"/>
            <a:ext cx="716227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722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b="0" kern="1200">
          <a:solidFill>
            <a:schemeClr val="tx1"/>
          </a:solidFill>
          <a:latin typeface="Open Sans"/>
          <a:ea typeface="+mj-ea"/>
          <a:cs typeface="Open San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lobalchallenge.virginpulse.com/program-overview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9.jpeg"/><Relationship Id="rId4" Type="http://schemas.openxmlformats.org/officeDocument/2006/relationships/image" Target="../media/image3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8800"/>
            <a:ext cx="9144000" cy="3130061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3417" y="3298704"/>
            <a:ext cx="7772400" cy="1619502"/>
          </a:xfrm>
        </p:spPr>
        <p:txBody>
          <a:bodyPr>
            <a:noAutofit/>
          </a:bodyPr>
          <a:lstStyle/>
          <a:p>
            <a:r>
              <a:rPr lang="en-GB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Mixture Hidden Markov models to detect engagement 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dynamics </a:t>
            </a:r>
            <a:b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b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mobile based Health program participants</a:t>
            </a: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7314" y="5070957"/>
            <a:ext cx="6784606" cy="942869"/>
          </a:xfrm>
          <a:solidFill>
            <a:schemeClr val="bg2"/>
          </a:solidFill>
        </p:spPr>
        <p:txBody>
          <a:bodyPr>
            <a:normAutofit fontScale="85000" lnSpcReduction="10000"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Sandun Silva</a:t>
            </a:r>
            <a:endParaRPr lang="en-US" sz="1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Principal Supervisor		: Professor Denny Meyer</a:t>
            </a:r>
            <a:endParaRPr lang="en-A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Associate Supervisor         	: Dr Madawa W.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Jayawardana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Supervision 	: Mr. Phil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Hablish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(General Manager at Virgin Pulse Global Challenge)</a:t>
            </a:r>
            <a:endParaRPr lang="en-A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AU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364960" y="6497052"/>
            <a:ext cx="431398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50000"/>
                  </a:schemeClr>
                </a:solidFill>
              </a:rPr>
              <a:t>CRICOS 00111D	TOID 3059 </a:t>
            </a:r>
          </a:p>
        </p:txBody>
      </p:sp>
      <p:pic>
        <p:nvPicPr>
          <p:cNvPr id="1026" name="Picture 2" descr="Image result for virgin pulse global challenge pics">
            <a:extLst>
              <a:ext uri="{FF2B5EF4-FFF2-40B4-BE49-F238E27FC236}">
                <a16:creationId xmlns:a16="http://schemas.microsoft.com/office/drawing/2014/main" id="{A7746D3C-EB01-42BA-B2AD-785BB2BD1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617" y="0"/>
            <a:ext cx="3450210" cy="9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0146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-2009"/>
            <a:ext cx="7223760" cy="78433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physical activity module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10</a:t>
            </a:fld>
            <a:endParaRPr lang="en-AU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1B5F8B8-F397-4507-B642-8C042FA8B5E3}"/>
              </a:ext>
            </a:extLst>
          </p:cNvPr>
          <p:cNvSpPr txBox="1">
            <a:spLocks/>
          </p:cNvSpPr>
          <p:nvPr/>
        </p:nvSpPr>
        <p:spPr>
          <a:xfrm>
            <a:off x="0" y="922551"/>
            <a:ext cx="7721600" cy="78433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b="0" kern="1200">
                <a:solidFill>
                  <a:schemeClr val="tx1"/>
                </a:solidFill>
                <a:latin typeface="Open Sans"/>
                <a:ea typeface="+mj-ea"/>
                <a:cs typeface="Open Sans"/>
              </a:defRPr>
            </a:lvl1pPr>
          </a:lstStyle>
          <a:p>
            <a:endParaRPr lang="en-US" sz="4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CF742D92-BD26-4D01-B9BC-56A9E5B0034F}"/>
              </a:ext>
            </a:extLst>
          </p:cNvPr>
          <p:cNvGraphicFramePr/>
          <p:nvPr/>
        </p:nvGraphicFramePr>
        <p:xfrm>
          <a:off x="172720" y="1045738"/>
          <a:ext cx="7833360" cy="5233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D2DA2C74-D43C-4516-8FE8-0A7B96E767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1280" y="1045739"/>
            <a:ext cx="6654800" cy="3632296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4121408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Image result for virgin pulse global challenge pics">
            <a:extLst>
              <a:ext uri="{FF2B5EF4-FFF2-40B4-BE49-F238E27FC236}">
                <a16:creationId xmlns:a16="http://schemas.microsoft.com/office/drawing/2014/main" id="{3CA4BC09-7AA1-41CC-9C89-526F60C7B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790" y="4630121"/>
            <a:ext cx="3450210" cy="9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" y="178622"/>
            <a:ext cx="7792722" cy="554506"/>
          </a:xfrm>
          <a:ln>
            <a:solidFill>
              <a:schemeClr val="tx2"/>
            </a:solidFill>
          </a:ln>
        </p:spPr>
        <p:txBody>
          <a:bodyPr>
            <a:normAutofit fontScale="90000"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MHMM obtained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11</a:t>
            </a:fld>
            <a:endParaRPr lang="en-AU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800F264-F1E5-4C94-BE55-1949CDE895A2}"/>
              </a:ext>
            </a:extLst>
          </p:cNvPr>
          <p:cNvGrpSpPr/>
          <p:nvPr/>
        </p:nvGrpSpPr>
        <p:grpSpPr>
          <a:xfrm>
            <a:off x="984814" y="1377734"/>
            <a:ext cx="7422777" cy="5480265"/>
            <a:chOff x="984814" y="1377734"/>
            <a:chExt cx="7422777" cy="548026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A6558FA-3B8C-44BB-8A56-6B5DF7E7BD62}"/>
                </a:ext>
              </a:extLst>
            </p:cNvPr>
            <p:cNvGrpSpPr/>
            <p:nvPr/>
          </p:nvGrpSpPr>
          <p:grpSpPr>
            <a:xfrm>
              <a:off x="984814" y="1377734"/>
              <a:ext cx="7422777" cy="5480265"/>
              <a:chOff x="708891" y="640257"/>
              <a:chExt cx="4287259" cy="4046184"/>
            </a:xfrm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2A0AC2B7-1876-4E0E-9246-ED0A73D2E6F0}"/>
                  </a:ext>
                </a:extLst>
              </p:cNvPr>
              <p:cNvSpPr/>
              <p:nvPr/>
            </p:nvSpPr>
            <p:spPr>
              <a:xfrm>
                <a:off x="708891" y="640257"/>
                <a:ext cx="1797863" cy="1870092"/>
              </a:xfrm>
              <a:custGeom>
                <a:avLst/>
                <a:gdLst>
                  <a:gd name="connsiteX0" fmla="*/ 1182985 w 1581009"/>
                  <a:gd name="connsiteY0" fmla="*/ 405622 h 1616207"/>
                  <a:gd name="connsiteX1" fmla="*/ 1417162 w 1581009"/>
                  <a:gd name="connsiteY1" fmla="*/ 338468 h 1616207"/>
                  <a:gd name="connsiteX2" fmla="*/ 1504294 w 1581009"/>
                  <a:gd name="connsiteY2" fmla="*/ 494185 h 1616207"/>
                  <a:gd name="connsiteX3" fmla="*/ 1324560 w 1581009"/>
                  <a:gd name="connsiteY3" fmla="*/ 658636 h 1616207"/>
                  <a:gd name="connsiteX4" fmla="*/ 1324560 w 1581009"/>
                  <a:gd name="connsiteY4" fmla="*/ 957572 h 1616207"/>
                  <a:gd name="connsiteX5" fmla="*/ 1504294 w 1581009"/>
                  <a:gd name="connsiteY5" fmla="*/ 1122022 h 1616207"/>
                  <a:gd name="connsiteX6" fmla="*/ 1417162 w 1581009"/>
                  <a:gd name="connsiteY6" fmla="*/ 1277739 h 1616207"/>
                  <a:gd name="connsiteX7" fmla="*/ 1182985 w 1581009"/>
                  <a:gd name="connsiteY7" fmla="*/ 1210585 h 1616207"/>
                  <a:gd name="connsiteX8" fmla="*/ 932079 w 1581009"/>
                  <a:gd name="connsiteY8" fmla="*/ 1360053 h 1616207"/>
                  <a:gd name="connsiteX9" fmla="*/ 876333 w 1581009"/>
                  <a:gd name="connsiteY9" fmla="*/ 1597204 h 1616207"/>
                  <a:gd name="connsiteX10" fmla="*/ 704676 w 1581009"/>
                  <a:gd name="connsiteY10" fmla="*/ 1597204 h 1616207"/>
                  <a:gd name="connsiteX11" fmla="*/ 648930 w 1581009"/>
                  <a:gd name="connsiteY11" fmla="*/ 1360053 h 1616207"/>
                  <a:gd name="connsiteX12" fmla="*/ 398024 w 1581009"/>
                  <a:gd name="connsiteY12" fmla="*/ 1210585 h 1616207"/>
                  <a:gd name="connsiteX13" fmla="*/ 163847 w 1581009"/>
                  <a:gd name="connsiteY13" fmla="*/ 1277739 h 1616207"/>
                  <a:gd name="connsiteX14" fmla="*/ 76715 w 1581009"/>
                  <a:gd name="connsiteY14" fmla="*/ 1122022 h 1616207"/>
                  <a:gd name="connsiteX15" fmla="*/ 256449 w 1581009"/>
                  <a:gd name="connsiteY15" fmla="*/ 957571 h 1616207"/>
                  <a:gd name="connsiteX16" fmla="*/ 256449 w 1581009"/>
                  <a:gd name="connsiteY16" fmla="*/ 658635 h 1616207"/>
                  <a:gd name="connsiteX17" fmla="*/ 76715 w 1581009"/>
                  <a:gd name="connsiteY17" fmla="*/ 494185 h 1616207"/>
                  <a:gd name="connsiteX18" fmla="*/ 163847 w 1581009"/>
                  <a:gd name="connsiteY18" fmla="*/ 338468 h 1616207"/>
                  <a:gd name="connsiteX19" fmla="*/ 398024 w 1581009"/>
                  <a:gd name="connsiteY19" fmla="*/ 405622 h 1616207"/>
                  <a:gd name="connsiteX20" fmla="*/ 648930 w 1581009"/>
                  <a:gd name="connsiteY20" fmla="*/ 256154 h 1616207"/>
                  <a:gd name="connsiteX21" fmla="*/ 704676 w 1581009"/>
                  <a:gd name="connsiteY21" fmla="*/ 19003 h 1616207"/>
                  <a:gd name="connsiteX22" fmla="*/ 876333 w 1581009"/>
                  <a:gd name="connsiteY22" fmla="*/ 19003 h 1616207"/>
                  <a:gd name="connsiteX23" fmla="*/ 932079 w 1581009"/>
                  <a:gd name="connsiteY23" fmla="*/ 256154 h 1616207"/>
                  <a:gd name="connsiteX24" fmla="*/ 1182985 w 1581009"/>
                  <a:gd name="connsiteY24" fmla="*/ 405622 h 1616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581009" h="1616207">
                    <a:moveTo>
                      <a:pt x="1013939" y="405885"/>
                    </a:moveTo>
                    <a:lnTo>
                      <a:pt x="1183638" y="302961"/>
                    </a:lnTo>
                    <a:lnTo>
                      <a:pt x="1284788" y="407841"/>
                    </a:lnTo>
                    <a:lnTo>
                      <a:pt x="1178290" y="576296"/>
                    </a:lnTo>
                    <a:cubicBezTo>
                      <a:pt x="1219075" y="648384"/>
                      <a:pt x="1240777" y="730137"/>
                      <a:pt x="1241167" y="813150"/>
                    </a:cubicBezTo>
                    <a:lnTo>
                      <a:pt x="1416844" y="905289"/>
                    </a:lnTo>
                    <a:lnTo>
                      <a:pt x="1381200" y="1047165"/>
                    </a:lnTo>
                    <a:lnTo>
                      <a:pt x="1183251" y="1043674"/>
                    </a:lnTo>
                    <a:cubicBezTo>
                      <a:pt x="1143992" y="1115375"/>
                      <a:pt x="1086861" y="1174638"/>
                      <a:pt x="1017732" y="1215368"/>
                    </a:cubicBezTo>
                    <a:lnTo>
                      <a:pt x="1023854" y="1415103"/>
                    </a:lnTo>
                    <a:lnTo>
                      <a:pt x="889106" y="1451546"/>
                    </a:lnTo>
                    <a:lnTo>
                      <a:pt x="795466" y="1275481"/>
                    </a:lnTo>
                    <a:cubicBezTo>
                      <a:pt x="715422" y="1275095"/>
                      <a:pt x="636588" y="1252604"/>
                      <a:pt x="567070" y="1210322"/>
                    </a:cubicBezTo>
                    <a:lnTo>
                      <a:pt x="397371" y="1313246"/>
                    </a:lnTo>
                    <a:lnTo>
                      <a:pt x="296221" y="1208366"/>
                    </a:lnTo>
                    <a:lnTo>
                      <a:pt x="402719" y="1039911"/>
                    </a:lnTo>
                    <a:cubicBezTo>
                      <a:pt x="361934" y="967823"/>
                      <a:pt x="340232" y="886070"/>
                      <a:pt x="339842" y="803057"/>
                    </a:cubicBezTo>
                    <a:lnTo>
                      <a:pt x="164165" y="710918"/>
                    </a:lnTo>
                    <a:lnTo>
                      <a:pt x="199809" y="569042"/>
                    </a:lnTo>
                    <a:lnTo>
                      <a:pt x="397758" y="572533"/>
                    </a:lnTo>
                    <a:cubicBezTo>
                      <a:pt x="437017" y="500832"/>
                      <a:pt x="494148" y="441569"/>
                      <a:pt x="563277" y="400839"/>
                    </a:cubicBezTo>
                    <a:lnTo>
                      <a:pt x="557155" y="201104"/>
                    </a:lnTo>
                    <a:lnTo>
                      <a:pt x="691903" y="164661"/>
                    </a:lnTo>
                    <a:lnTo>
                      <a:pt x="785543" y="340726"/>
                    </a:lnTo>
                    <a:cubicBezTo>
                      <a:pt x="865587" y="341112"/>
                      <a:pt x="944421" y="363603"/>
                      <a:pt x="1013939" y="405885"/>
                    </a:cubicBezTo>
                    <a:close/>
                  </a:path>
                </a:pathLst>
              </a:custGeom>
              <a:solidFill>
                <a:schemeClr val="accent3"/>
              </a:solidFill>
            </p:spPr>
            <p:style>
              <a:lnRef idx="3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549751" tIns="556492" rIns="549751" bIns="556493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74E9F245-9E71-4DEE-811B-B6F64BED3C6A}"/>
                  </a:ext>
                </a:extLst>
              </p:cNvPr>
              <p:cNvSpPr/>
              <p:nvPr/>
            </p:nvSpPr>
            <p:spPr>
              <a:xfrm>
                <a:off x="762976" y="1971987"/>
                <a:ext cx="3005909" cy="2714454"/>
              </a:xfrm>
              <a:custGeom>
                <a:avLst/>
                <a:gdLst>
                  <a:gd name="connsiteX0" fmla="*/ 1593343 w 2129435"/>
                  <a:gd name="connsiteY0" fmla="*/ 539332 h 2129435"/>
                  <a:gd name="connsiteX1" fmla="*/ 1907507 w 2129435"/>
                  <a:gd name="connsiteY1" fmla="*/ 444649 h 2129435"/>
                  <a:gd name="connsiteX2" fmla="*/ 2023108 w 2129435"/>
                  <a:gd name="connsiteY2" fmla="*/ 644875 h 2129435"/>
                  <a:gd name="connsiteX3" fmla="*/ 1784028 w 2129435"/>
                  <a:gd name="connsiteY3" fmla="*/ 869607 h 2129435"/>
                  <a:gd name="connsiteX4" fmla="*/ 1784028 w 2129435"/>
                  <a:gd name="connsiteY4" fmla="*/ 1259828 h 2129435"/>
                  <a:gd name="connsiteX5" fmla="*/ 2023108 w 2129435"/>
                  <a:gd name="connsiteY5" fmla="*/ 1484560 h 2129435"/>
                  <a:gd name="connsiteX6" fmla="*/ 1907507 w 2129435"/>
                  <a:gd name="connsiteY6" fmla="*/ 1684786 h 2129435"/>
                  <a:gd name="connsiteX7" fmla="*/ 1593343 w 2129435"/>
                  <a:gd name="connsiteY7" fmla="*/ 1590103 h 2129435"/>
                  <a:gd name="connsiteX8" fmla="*/ 1255402 w 2129435"/>
                  <a:gd name="connsiteY8" fmla="*/ 1785214 h 2129435"/>
                  <a:gd name="connsiteX9" fmla="*/ 1180318 w 2129435"/>
                  <a:gd name="connsiteY9" fmla="*/ 2104629 h 2129435"/>
                  <a:gd name="connsiteX10" fmla="*/ 949117 w 2129435"/>
                  <a:gd name="connsiteY10" fmla="*/ 2104629 h 2129435"/>
                  <a:gd name="connsiteX11" fmla="*/ 874033 w 2129435"/>
                  <a:gd name="connsiteY11" fmla="*/ 1785214 h 2129435"/>
                  <a:gd name="connsiteX12" fmla="*/ 536092 w 2129435"/>
                  <a:gd name="connsiteY12" fmla="*/ 1590103 h 2129435"/>
                  <a:gd name="connsiteX13" fmla="*/ 221928 w 2129435"/>
                  <a:gd name="connsiteY13" fmla="*/ 1684786 h 2129435"/>
                  <a:gd name="connsiteX14" fmla="*/ 106327 w 2129435"/>
                  <a:gd name="connsiteY14" fmla="*/ 1484560 h 2129435"/>
                  <a:gd name="connsiteX15" fmla="*/ 345407 w 2129435"/>
                  <a:gd name="connsiteY15" fmla="*/ 1259828 h 2129435"/>
                  <a:gd name="connsiteX16" fmla="*/ 345407 w 2129435"/>
                  <a:gd name="connsiteY16" fmla="*/ 869607 h 2129435"/>
                  <a:gd name="connsiteX17" fmla="*/ 106327 w 2129435"/>
                  <a:gd name="connsiteY17" fmla="*/ 644875 h 2129435"/>
                  <a:gd name="connsiteX18" fmla="*/ 221928 w 2129435"/>
                  <a:gd name="connsiteY18" fmla="*/ 444649 h 2129435"/>
                  <a:gd name="connsiteX19" fmla="*/ 536092 w 2129435"/>
                  <a:gd name="connsiteY19" fmla="*/ 539332 h 2129435"/>
                  <a:gd name="connsiteX20" fmla="*/ 874033 w 2129435"/>
                  <a:gd name="connsiteY20" fmla="*/ 344221 h 2129435"/>
                  <a:gd name="connsiteX21" fmla="*/ 949117 w 2129435"/>
                  <a:gd name="connsiteY21" fmla="*/ 24806 h 2129435"/>
                  <a:gd name="connsiteX22" fmla="*/ 1180318 w 2129435"/>
                  <a:gd name="connsiteY22" fmla="*/ 24806 h 2129435"/>
                  <a:gd name="connsiteX23" fmla="*/ 1255402 w 2129435"/>
                  <a:gd name="connsiteY23" fmla="*/ 344221 h 2129435"/>
                  <a:gd name="connsiteX24" fmla="*/ 1593343 w 2129435"/>
                  <a:gd name="connsiteY24" fmla="*/ 539332 h 2129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129435" h="2129435">
                    <a:moveTo>
                      <a:pt x="1593343" y="539332"/>
                    </a:moveTo>
                    <a:lnTo>
                      <a:pt x="1907507" y="444649"/>
                    </a:lnTo>
                    <a:lnTo>
                      <a:pt x="2023108" y="644875"/>
                    </a:lnTo>
                    <a:lnTo>
                      <a:pt x="1784028" y="869607"/>
                    </a:lnTo>
                    <a:cubicBezTo>
                      <a:pt x="1818684" y="997372"/>
                      <a:pt x="1818684" y="1132063"/>
                      <a:pt x="1784028" y="1259828"/>
                    </a:cubicBezTo>
                    <a:lnTo>
                      <a:pt x="2023108" y="1484560"/>
                    </a:lnTo>
                    <a:lnTo>
                      <a:pt x="1907507" y="1684786"/>
                    </a:lnTo>
                    <a:lnTo>
                      <a:pt x="1593343" y="1590103"/>
                    </a:lnTo>
                    <a:cubicBezTo>
                      <a:pt x="1500023" y="1683999"/>
                      <a:pt x="1383378" y="1751344"/>
                      <a:pt x="1255402" y="1785214"/>
                    </a:cubicBezTo>
                    <a:lnTo>
                      <a:pt x="1180318" y="2104629"/>
                    </a:lnTo>
                    <a:lnTo>
                      <a:pt x="949117" y="2104629"/>
                    </a:lnTo>
                    <a:lnTo>
                      <a:pt x="874033" y="1785214"/>
                    </a:lnTo>
                    <a:cubicBezTo>
                      <a:pt x="746057" y="1751344"/>
                      <a:pt x="629412" y="1683999"/>
                      <a:pt x="536092" y="1590103"/>
                    </a:cubicBezTo>
                    <a:lnTo>
                      <a:pt x="221928" y="1684786"/>
                    </a:lnTo>
                    <a:lnTo>
                      <a:pt x="106327" y="1484560"/>
                    </a:lnTo>
                    <a:lnTo>
                      <a:pt x="345407" y="1259828"/>
                    </a:lnTo>
                    <a:cubicBezTo>
                      <a:pt x="310751" y="1132063"/>
                      <a:pt x="310751" y="997372"/>
                      <a:pt x="345407" y="869607"/>
                    </a:cubicBezTo>
                    <a:lnTo>
                      <a:pt x="106327" y="644875"/>
                    </a:lnTo>
                    <a:lnTo>
                      <a:pt x="221928" y="444649"/>
                    </a:lnTo>
                    <a:lnTo>
                      <a:pt x="536092" y="539332"/>
                    </a:lnTo>
                    <a:cubicBezTo>
                      <a:pt x="629412" y="445436"/>
                      <a:pt x="746057" y="378091"/>
                      <a:pt x="874033" y="344221"/>
                    </a:cubicBezTo>
                    <a:lnTo>
                      <a:pt x="949117" y="24806"/>
                    </a:lnTo>
                    <a:lnTo>
                      <a:pt x="1180318" y="24806"/>
                    </a:lnTo>
                    <a:lnTo>
                      <a:pt x="1255402" y="344221"/>
                    </a:lnTo>
                    <a:cubicBezTo>
                      <a:pt x="1383378" y="378091"/>
                      <a:pt x="1500023" y="445436"/>
                      <a:pt x="1593343" y="539332"/>
                    </a:cubicBezTo>
                    <a:close/>
                  </a:path>
                </a:pathLst>
              </a:custGeom>
              <a:solidFill>
                <a:srgbClr val="92D050"/>
              </a:solidFill>
            </p:spPr>
            <p:style>
              <a:lnRef idx="3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558952" tIns="562192" rIns="558952" bIns="562192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800" b="1" kern="1200" dirty="0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CA8C68B-0480-462A-BAD3-B3042D5C32E6}"/>
                  </a:ext>
                </a:extLst>
              </p:cNvPr>
              <p:cNvSpPr/>
              <p:nvPr/>
            </p:nvSpPr>
            <p:spPr>
              <a:xfrm>
                <a:off x="3050707" y="737074"/>
                <a:ext cx="1945443" cy="2214118"/>
              </a:xfrm>
              <a:custGeom>
                <a:avLst/>
                <a:gdLst>
                  <a:gd name="connsiteX0" fmla="*/ 2078288 w 2927973"/>
                  <a:gd name="connsiteY0" fmla="*/ 466832 h 2927973"/>
                  <a:gd name="connsiteX1" fmla="*/ 2306038 w 2927973"/>
                  <a:gd name="connsiteY1" fmla="*/ 275717 h 2927973"/>
                  <a:gd name="connsiteX2" fmla="*/ 2487983 w 2927973"/>
                  <a:gd name="connsiteY2" fmla="*/ 428387 h 2927973"/>
                  <a:gd name="connsiteX3" fmla="*/ 2339320 w 2927973"/>
                  <a:gd name="connsiteY3" fmla="*/ 685864 h 2927973"/>
                  <a:gd name="connsiteX4" fmla="*/ 2575527 w 2927973"/>
                  <a:gd name="connsiteY4" fmla="*/ 1094987 h 2927973"/>
                  <a:gd name="connsiteX5" fmla="*/ 2872840 w 2927973"/>
                  <a:gd name="connsiteY5" fmla="*/ 1094979 h 2927973"/>
                  <a:gd name="connsiteX6" fmla="*/ 2914084 w 2927973"/>
                  <a:gd name="connsiteY6" fmla="*/ 1328884 h 2927973"/>
                  <a:gd name="connsiteX7" fmla="*/ 2634699 w 2927973"/>
                  <a:gd name="connsiteY7" fmla="*/ 1430563 h 2927973"/>
                  <a:gd name="connsiteX8" fmla="*/ 2552665 w 2927973"/>
                  <a:gd name="connsiteY8" fmla="*/ 1895800 h 2927973"/>
                  <a:gd name="connsiteX9" fmla="*/ 2780425 w 2927973"/>
                  <a:gd name="connsiteY9" fmla="*/ 2086904 h 2927973"/>
                  <a:gd name="connsiteX10" fmla="*/ 2661668 w 2927973"/>
                  <a:gd name="connsiteY10" fmla="*/ 2292597 h 2927973"/>
                  <a:gd name="connsiteX11" fmla="*/ 2382288 w 2927973"/>
                  <a:gd name="connsiteY11" fmla="*/ 2190902 h 2927973"/>
                  <a:gd name="connsiteX12" fmla="*/ 2020398 w 2927973"/>
                  <a:gd name="connsiteY12" fmla="*/ 2494564 h 2927973"/>
                  <a:gd name="connsiteX13" fmla="*/ 2072033 w 2927973"/>
                  <a:gd name="connsiteY13" fmla="*/ 2787359 h 2927973"/>
                  <a:gd name="connsiteX14" fmla="*/ 1848843 w 2927973"/>
                  <a:gd name="connsiteY14" fmla="*/ 2868593 h 2927973"/>
                  <a:gd name="connsiteX15" fmla="*/ 1700194 w 2927973"/>
                  <a:gd name="connsiteY15" fmla="*/ 2611109 h 2927973"/>
                  <a:gd name="connsiteX16" fmla="*/ 1227780 w 2927973"/>
                  <a:gd name="connsiteY16" fmla="*/ 2611109 h 2927973"/>
                  <a:gd name="connsiteX17" fmla="*/ 1079130 w 2927973"/>
                  <a:gd name="connsiteY17" fmla="*/ 2868593 h 2927973"/>
                  <a:gd name="connsiteX18" fmla="*/ 855940 w 2927973"/>
                  <a:gd name="connsiteY18" fmla="*/ 2787359 h 2927973"/>
                  <a:gd name="connsiteX19" fmla="*/ 907576 w 2927973"/>
                  <a:gd name="connsiteY19" fmla="*/ 2494565 h 2927973"/>
                  <a:gd name="connsiteX20" fmla="*/ 545686 w 2927973"/>
                  <a:gd name="connsiteY20" fmla="*/ 2190903 h 2927973"/>
                  <a:gd name="connsiteX21" fmla="*/ 266305 w 2927973"/>
                  <a:gd name="connsiteY21" fmla="*/ 2292597 h 2927973"/>
                  <a:gd name="connsiteX22" fmla="*/ 147548 w 2927973"/>
                  <a:gd name="connsiteY22" fmla="*/ 2086904 h 2927973"/>
                  <a:gd name="connsiteX23" fmla="*/ 375308 w 2927973"/>
                  <a:gd name="connsiteY23" fmla="*/ 1895801 h 2927973"/>
                  <a:gd name="connsiteX24" fmla="*/ 293274 w 2927973"/>
                  <a:gd name="connsiteY24" fmla="*/ 1430564 h 2927973"/>
                  <a:gd name="connsiteX25" fmla="*/ 13889 w 2927973"/>
                  <a:gd name="connsiteY25" fmla="*/ 1328884 h 2927973"/>
                  <a:gd name="connsiteX26" fmla="*/ 55133 w 2927973"/>
                  <a:gd name="connsiteY26" fmla="*/ 1094979 h 2927973"/>
                  <a:gd name="connsiteX27" fmla="*/ 352446 w 2927973"/>
                  <a:gd name="connsiteY27" fmla="*/ 1094987 h 2927973"/>
                  <a:gd name="connsiteX28" fmla="*/ 588653 w 2927973"/>
                  <a:gd name="connsiteY28" fmla="*/ 685864 h 2927973"/>
                  <a:gd name="connsiteX29" fmla="*/ 439990 w 2927973"/>
                  <a:gd name="connsiteY29" fmla="*/ 428387 h 2927973"/>
                  <a:gd name="connsiteX30" fmla="*/ 621935 w 2927973"/>
                  <a:gd name="connsiteY30" fmla="*/ 275717 h 2927973"/>
                  <a:gd name="connsiteX31" fmla="*/ 849685 w 2927973"/>
                  <a:gd name="connsiteY31" fmla="*/ 466832 h 2927973"/>
                  <a:gd name="connsiteX32" fmla="*/ 1293609 w 2927973"/>
                  <a:gd name="connsiteY32" fmla="*/ 305257 h 2927973"/>
                  <a:gd name="connsiteX33" fmla="*/ 1345230 w 2927973"/>
                  <a:gd name="connsiteY33" fmla="*/ 12459 h 2927973"/>
                  <a:gd name="connsiteX34" fmla="*/ 1582743 w 2927973"/>
                  <a:gd name="connsiteY34" fmla="*/ 12459 h 2927973"/>
                  <a:gd name="connsiteX35" fmla="*/ 1634363 w 2927973"/>
                  <a:gd name="connsiteY35" fmla="*/ 305256 h 2927973"/>
                  <a:gd name="connsiteX36" fmla="*/ 2078287 w 2927973"/>
                  <a:gd name="connsiteY36" fmla="*/ 466831 h 2927973"/>
                  <a:gd name="connsiteX37" fmla="*/ 2078288 w 2927973"/>
                  <a:gd name="connsiteY37" fmla="*/ 466832 h 292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927973" h="2927973">
                    <a:moveTo>
                      <a:pt x="2078288" y="466832"/>
                    </a:moveTo>
                    <a:lnTo>
                      <a:pt x="2306038" y="275717"/>
                    </a:lnTo>
                    <a:lnTo>
                      <a:pt x="2487983" y="428387"/>
                    </a:lnTo>
                    <a:lnTo>
                      <a:pt x="2339320" y="685864"/>
                    </a:lnTo>
                    <a:cubicBezTo>
                      <a:pt x="2445028" y="804778"/>
                      <a:pt x="2525399" y="943984"/>
                      <a:pt x="2575527" y="1094987"/>
                    </a:cubicBezTo>
                    <a:lnTo>
                      <a:pt x="2872840" y="1094979"/>
                    </a:lnTo>
                    <a:lnTo>
                      <a:pt x="2914084" y="1328884"/>
                    </a:lnTo>
                    <a:lnTo>
                      <a:pt x="2634699" y="1430563"/>
                    </a:lnTo>
                    <a:cubicBezTo>
                      <a:pt x="2639240" y="1589604"/>
                      <a:pt x="2611327" y="1747903"/>
                      <a:pt x="2552665" y="1895800"/>
                    </a:cubicBezTo>
                    <a:lnTo>
                      <a:pt x="2780425" y="2086904"/>
                    </a:lnTo>
                    <a:lnTo>
                      <a:pt x="2661668" y="2292597"/>
                    </a:lnTo>
                    <a:lnTo>
                      <a:pt x="2382288" y="2190902"/>
                    </a:lnTo>
                    <a:cubicBezTo>
                      <a:pt x="2283536" y="2315653"/>
                      <a:pt x="2160402" y="2418976"/>
                      <a:pt x="2020398" y="2494564"/>
                    </a:cubicBezTo>
                    <a:lnTo>
                      <a:pt x="2072033" y="2787359"/>
                    </a:lnTo>
                    <a:lnTo>
                      <a:pt x="1848843" y="2868593"/>
                    </a:lnTo>
                    <a:lnTo>
                      <a:pt x="1700194" y="2611109"/>
                    </a:lnTo>
                    <a:cubicBezTo>
                      <a:pt x="1544357" y="2643198"/>
                      <a:pt x="1383616" y="2643198"/>
                      <a:pt x="1227780" y="2611109"/>
                    </a:cubicBezTo>
                    <a:lnTo>
                      <a:pt x="1079130" y="2868593"/>
                    </a:lnTo>
                    <a:lnTo>
                      <a:pt x="855940" y="2787359"/>
                    </a:lnTo>
                    <a:lnTo>
                      <a:pt x="907576" y="2494565"/>
                    </a:lnTo>
                    <a:cubicBezTo>
                      <a:pt x="767572" y="2418977"/>
                      <a:pt x="644437" y="2315654"/>
                      <a:pt x="545686" y="2190903"/>
                    </a:cubicBezTo>
                    <a:lnTo>
                      <a:pt x="266305" y="2292597"/>
                    </a:lnTo>
                    <a:lnTo>
                      <a:pt x="147548" y="2086904"/>
                    </a:lnTo>
                    <a:lnTo>
                      <a:pt x="375308" y="1895801"/>
                    </a:lnTo>
                    <a:cubicBezTo>
                      <a:pt x="316646" y="1747904"/>
                      <a:pt x="288734" y="1589605"/>
                      <a:pt x="293274" y="1430564"/>
                    </a:cubicBezTo>
                    <a:lnTo>
                      <a:pt x="13889" y="1328884"/>
                    </a:lnTo>
                    <a:lnTo>
                      <a:pt x="55133" y="1094979"/>
                    </a:lnTo>
                    <a:lnTo>
                      <a:pt x="352446" y="1094987"/>
                    </a:lnTo>
                    <a:cubicBezTo>
                      <a:pt x="402575" y="943984"/>
                      <a:pt x="482945" y="804778"/>
                      <a:pt x="588653" y="685864"/>
                    </a:cubicBezTo>
                    <a:lnTo>
                      <a:pt x="439990" y="428387"/>
                    </a:lnTo>
                    <a:lnTo>
                      <a:pt x="621935" y="275717"/>
                    </a:lnTo>
                    <a:lnTo>
                      <a:pt x="849685" y="466832"/>
                    </a:lnTo>
                    <a:cubicBezTo>
                      <a:pt x="985149" y="383379"/>
                      <a:pt x="1136196" y="328402"/>
                      <a:pt x="1293609" y="305257"/>
                    </a:cubicBezTo>
                    <a:lnTo>
                      <a:pt x="1345230" y="12459"/>
                    </a:lnTo>
                    <a:lnTo>
                      <a:pt x="1582743" y="12459"/>
                    </a:lnTo>
                    <a:lnTo>
                      <a:pt x="1634363" y="305256"/>
                    </a:lnTo>
                    <a:cubicBezTo>
                      <a:pt x="1791777" y="328402"/>
                      <a:pt x="1942824" y="383378"/>
                      <a:pt x="2078287" y="466831"/>
                    </a:cubicBezTo>
                    <a:lnTo>
                      <a:pt x="2078288" y="466832"/>
                    </a:lnTo>
                    <a:close/>
                  </a:path>
                </a:pathLst>
              </a:custGeom>
              <a:solidFill>
                <a:schemeClr val="tx1">
                  <a:lumMod val="40000"/>
                  <a:lumOff val="60000"/>
                </a:schemeClr>
              </a:solidFill>
            </p:spPr>
            <p:style>
              <a:lnRef idx="3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611513" tIns="708724" rIns="611513" bIns="759931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800" b="1" kern="1200" dirty="0"/>
              </a:p>
            </p:txBody>
          </p:sp>
        </p:grp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C8FE0E80-635F-424D-AF34-259AAF55E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0000"/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414646" y="1912299"/>
              <a:ext cx="2613191" cy="2191999"/>
            </a:xfrm>
            <a:prstGeom prst="roundRect">
              <a:avLst>
                <a:gd name="adj" fmla="val 50000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030" name="Picture 6" descr="Image result for man with a flag pics">
              <a:extLst>
                <a:ext uri="{FF2B5EF4-FFF2-40B4-BE49-F238E27FC236}">
                  <a16:creationId xmlns:a16="http://schemas.microsoft.com/office/drawing/2014/main" id="{2131694D-78D2-4A7E-A8D9-C0AC4C1831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alphaModFix amt="20000"/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9129" y="1966625"/>
              <a:ext cx="1572203" cy="133875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026" name="Picture 2" descr="Image result for lazy pics">
              <a:extLst>
                <a:ext uri="{FF2B5EF4-FFF2-40B4-BE49-F238E27FC236}">
                  <a16:creationId xmlns:a16="http://schemas.microsoft.com/office/drawing/2014/main" id="{DD23C703-32E4-41DE-9CC1-3211280D19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alphaModFix amt="2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98482" y="3970116"/>
              <a:ext cx="3327662" cy="2093407"/>
            </a:xfrm>
            <a:prstGeom prst="roundRect">
              <a:avLst>
                <a:gd name="adj" fmla="val 4940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1ACDC140-7CD8-4C74-9A42-790E0C426224}"/>
              </a:ext>
            </a:extLst>
          </p:cNvPr>
          <p:cNvSpPr txBox="1">
            <a:spLocks/>
          </p:cNvSpPr>
          <p:nvPr/>
        </p:nvSpPr>
        <p:spPr>
          <a:xfrm>
            <a:off x="3133358" y="1282231"/>
            <a:ext cx="2375558" cy="37104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 anchor="b" anchorCtr="0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b="0" kern="1200">
                <a:solidFill>
                  <a:schemeClr val="tx1"/>
                </a:solidFill>
                <a:latin typeface="Open Sans"/>
                <a:ea typeface="+mj-ea"/>
                <a:cs typeface="Open Sans"/>
              </a:defRPr>
            </a:lvl1pPr>
          </a:lstStyle>
          <a:p>
            <a:pPr algn="just"/>
            <a:r>
              <a:rPr lang="en-US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Obtained 3 clusters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BEE8674-F8C1-42B8-B669-DB677C3EC854}"/>
              </a:ext>
            </a:extLst>
          </p:cNvPr>
          <p:cNvSpPr/>
          <p:nvPr/>
        </p:nvSpPr>
        <p:spPr>
          <a:xfrm>
            <a:off x="5989530" y="3523099"/>
            <a:ext cx="1612557" cy="341632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 wrap="none">
            <a:sp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dirty="0">
                <a:solidFill>
                  <a:schemeClr val="tx2"/>
                </a:solidFill>
              </a:rPr>
              <a:t>4 hidden states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69B05F-41D5-4E55-9D49-4BC6C02F50AB}"/>
              </a:ext>
            </a:extLst>
          </p:cNvPr>
          <p:cNvSpPr/>
          <p:nvPr/>
        </p:nvSpPr>
        <p:spPr>
          <a:xfrm>
            <a:off x="2868837" y="5576903"/>
            <a:ext cx="1612557" cy="341632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none">
            <a:sp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dirty="0">
                <a:solidFill>
                  <a:schemeClr val="tx2"/>
                </a:solidFill>
              </a:rPr>
              <a:t>4 hidden states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B1B4787-357A-4865-A5F8-0222BAF1365B}"/>
              </a:ext>
            </a:extLst>
          </p:cNvPr>
          <p:cNvSpPr/>
          <p:nvPr/>
        </p:nvSpPr>
        <p:spPr>
          <a:xfrm>
            <a:off x="2678609" y="5043240"/>
            <a:ext cx="1978234" cy="341632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b="1" dirty="0">
                <a:solidFill>
                  <a:schemeClr val="bg1"/>
                </a:solidFill>
              </a:rPr>
              <a:t>Low level Engagers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8B28D78-4FD1-499F-AE8E-B77A0690DF9E}"/>
              </a:ext>
            </a:extLst>
          </p:cNvPr>
          <p:cNvSpPr/>
          <p:nvPr/>
        </p:nvSpPr>
        <p:spPr>
          <a:xfrm>
            <a:off x="5859247" y="2887008"/>
            <a:ext cx="1808829" cy="341632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</p:spPr>
        <p:txBody>
          <a:bodyPr wrap="none">
            <a:sp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b="1" dirty="0">
                <a:solidFill>
                  <a:schemeClr val="bg1"/>
                </a:solidFill>
              </a:rPr>
              <a:t>Volatile Engagers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C2AE9D5-4EC8-46C8-866C-D48653AF4AD4}"/>
              </a:ext>
            </a:extLst>
          </p:cNvPr>
          <p:cNvSpPr/>
          <p:nvPr/>
        </p:nvSpPr>
        <p:spPr>
          <a:xfrm>
            <a:off x="1861790" y="2326030"/>
            <a:ext cx="1366880" cy="286232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1400" b="1" dirty="0">
                <a:solidFill>
                  <a:schemeClr val="bg1"/>
                </a:solidFill>
              </a:rPr>
              <a:t>Stable Engagers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CFADCF0-3656-46BC-87C9-CEA7C956BA93}"/>
              </a:ext>
            </a:extLst>
          </p:cNvPr>
          <p:cNvSpPr/>
          <p:nvPr/>
        </p:nvSpPr>
        <p:spPr>
          <a:xfrm>
            <a:off x="1904214" y="2756330"/>
            <a:ext cx="1292926" cy="286232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 wrap="square">
            <a:sp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AU" sz="1400" dirty="0">
                <a:solidFill>
                  <a:schemeClr val="tx2"/>
                </a:solidFill>
              </a:rPr>
              <a:t>2 hidden states</a:t>
            </a:r>
            <a:endParaRPr lang="en-GB" sz="1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727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12</a:t>
            </a:fld>
            <a:endParaRPr lang="en-AU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1CB912A-48AF-46A5-B855-7F3F7FF4E247}"/>
              </a:ext>
            </a:extLst>
          </p:cNvPr>
          <p:cNvGrpSpPr/>
          <p:nvPr/>
        </p:nvGrpSpPr>
        <p:grpSpPr>
          <a:xfrm>
            <a:off x="2164" y="1669110"/>
            <a:ext cx="9144000" cy="5087290"/>
            <a:chOff x="0" y="1669110"/>
            <a:chExt cx="9144000" cy="508729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48B0368-E01D-471F-A432-DD499E73ED53}"/>
                </a:ext>
              </a:extLst>
            </p:cNvPr>
            <p:cNvGrpSpPr/>
            <p:nvPr/>
          </p:nvGrpSpPr>
          <p:grpSpPr>
            <a:xfrm>
              <a:off x="0" y="1669110"/>
              <a:ext cx="9144000" cy="5087290"/>
              <a:chOff x="0" y="1669110"/>
              <a:chExt cx="9144000" cy="5087290"/>
            </a:xfrm>
          </p:grpSpPr>
          <p:pic>
            <p:nvPicPr>
              <p:cNvPr id="16" name="Picture 15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6A58E381-A6A3-44A1-897D-B168EBC8E1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1669110"/>
                <a:ext cx="9144000" cy="5087290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99D439A-0D0F-40C6-A13C-048BE027C734}"/>
                  </a:ext>
                </a:extLst>
              </p:cNvPr>
              <p:cNvSpPr/>
              <p:nvPr/>
            </p:nvSpPr>
            <p:spPr>
              <a:xfrm>
                <a:off x="0" y="6411724"/>
                <a:ext cx="1917513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b"/>
                <a:r>
                  <a:rPr lang="en-GB" sz="1100" dirty="0">
                    <a:solidFill>
                      <a:schemeClr val="tx2"/>
                    </a:solidFill>
                  </a:rPr>
                  <a:t>More Frequent engaging state</a:t>
                </a:r>
                <a:endParaRPr lang="en-GB" sz="1100" dirty="0">
                  <a:solidFill>
                    <a:schemeClr val="tx2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2854B0F-407C-4D03-A676-0FFD89444A35}"/>
                  </a:ext>
                </a:extLst>
              </p:cNvPr>
              <p:cNvSpPr/>
              <p:nvPr/>
            </p:nvSpPr>
            <p:spPr>
              <a:xfrm>
                <a:off x="4561148" y="6411724"/>
                <a:ext cx="1146468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b"/>
                <a:r>
                  <a:rPr lang="en-GB" sz="1100" dirty="0">
                    <a:solidFill>
                      <a:schemeClr val="tx2"/>
                    </a:solidFill>
                  </a:rPr>
                  <a:t>Perfect engagers</a:t>
                </a:r>
                <a:endParaRPr lang="en-GB" sz="1100" dirty="0">
                  <a:solidFill>
                    <a:schemeClr val="tx2"/>
                  </a:solidFill>
                  <a:latin typeface="Times New Roman" panose="02020603050405020304" pitchFamily="18" charset="0"/>
                </a:endParaRPr>
              </a:p>
            </p:txBody>
          </p:sp>
        </p:grp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08B5C71-92CD-4705-99D4-C5EE9405CE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1893"/>
            <a:stretch/>
          </p:blipFill>
          <p:spPr>
            <a:xfrm>
              <a:off x="6133051" y="4062916"/>
              <a:ext cx="2871244" cy="1412770"/>
            </a:xfrm>
            <a:prstGeom prst="rect">
              <a:avLst/>
            </a:prstGeom>
          </p:spPr>
        </p:pic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0AC2B7-1876-4E0E-9246-ED0A73D2E6F0}"/>
              </a:ext>
            </a:extLst>
          </p:cNvPr>
          <p:cNvSpPr/>
          <p:nvPr/>
        </p:nvSpPr>
        <p:spPr>
          <a:xfrm>
            <a:off x="3229533" y="-156361"/>
            <a:ext cx="2720477" cy="2186822"/>
          </a:xfrm>
          <a:custGeom>
            <a:avLst/>
            <a:gdLst>
              <a:gd name="connsiteX0" fmla="*/ 1182985 w 1581009"/>
              <a:gd name="connsiteY0" fmla="*/ 405622 h 1616207"/>
              <a:gd name="connsiteX1" fmla="*/ 1417162 w 1581009"/>
              <a:gd name="connsiteY1" fmla="*/ 338468 h 1616207"/>
              <a:gd name="connsiteX2" fmla="*/ 1504294 w 1581009"/>
              <a:gd name="connsiteY2" fmla="*/ 494185 h 1616207"/>
              <a:gd name="connsiteX3" fmla="*/ 1324560 w 1581009"/>
              <a:gd name="connsiteY3" fmla="*/ 658636 h 1616207"/>
              <a:gd name="connsiteX4" fmla="*/ 1324560 w 1581009"/>
              <a:gd name="connsiteY4" fmla="*/ 957572 h 1616207"/>
              <a:gd name="connsiteX5" fmla="*/ 1504294 w 1581009"/>
              <a:gd name="connsiteY5" fmla="*/ 1122022 h 1616207"/>
              <a:gd name="connsiteX6" fmla="*/ 1417162 w 1581009"/>
              <a:gd name="connsiteY6" fmla="*/ 1277739 h 1616207"/>
              <a:gd name="connsiteX7" fmla="*/ 1182985 w 1581009"/>
              <a:gd name="connsiteY7" fmla="*/ 1210585 h 1616207"/>
              <a:gd name="connsiteX8" fmla="*/ 932079 w 1581009"/>
              <a:gd name="connsiteY8" fmla="*/ 1360053 h 1616207"/>
              <a:gd name="connsiteX9" fmla="*/ 876333 w 1581009"/>
              <a:gd name="connsiteY9" fmla="*/ 1597204 h 1616207"/>
              <a:gd name="connsiteX10" fmla="*/ 704676 w 1581009"/>
              <a:gd name="connsiteY10" fmla="*/ 1597204 h 1616207"/>
              <a:gd name="connsiteX11" fmla="*/ 648930 w 1581009"/>
              <a:gd name="connsiteY11" fmla="*/ 1360053 h 1616207"/>
              <a:gd name="connsiteX12" fmla="*/ 398024 w 1581009"/>
              <a:gd name="connsiteY12" fmla="*/ 1210585 h 1616207"/>
              <a:gd name="connsiteX13" fmla="*/ 163847 w 1581009"/>
              <a:gd name="connsiteY13" fmla="*/ 1277739 h 1616207"/>
              <a:gd name="connsiteX14" fmla="*/ 76715 w 1581009"/>
              <a:gd name="connsiteY14" fmla="*/ 1122022 h 1616207"/>
              <a:gd name="connsiteX15" fmla="*/ 256449 w 1581009"/>
              <a:gd name="connsiteY15" fmla="*/ 957571 h 1616207"/>
              <a:gd name="connsiteX16" fmla="*/ 256449 w 1581009"/>
              <a:gd name="connsiteY16" fmla="*/ 658635 h 1616207"/>
              <a:gd name="connsiteX17" fmla="*/ 76715 w 1581009"/>
              <a:gd name="connsiteY17" fmla="*/ 494185 h 1616207"/>
              <a:gd name="connsiteX18" fmla="*/ 163847 w 1581009"/>
              <a:gd name="connsiteY18" fmla="*/ 338468 h 1616207"/>
              <a:gd name="connsiteX19" fmla="*/ 398024 w 1581009"/>
              <a:gd name="connsiteY19" fmla="*/ 405622 h 1616207"/>
              <a:gd name="connsiteX20" fmla="*/ 648930 w 1581009"/>
              <a:gd name="connsiteY20" fmla="*/ 256154 h 1616207"/>
              <a:gd name="connsiteX21" fmla="*/ 704676 w 1581009"/>
              <a:gd name="connsiteY21" fmla="*/ 19003 h 1616207"/>
              <a:gd name="connsiteX22" fmla="*/ 876333 w 1581009"/>
              <a:gd name="connsiteY22" fmla="*/ 19003 h 1616207"/>
              <a:gd name="connsiteX23" fmla="*/ 932079 w 1581009"/>
              <a:gd name="connsiteY23" fmla="*/ 256154 h 1616207"/>
              <a:gd name="connsiteX24" fmla="*/ 1182985 w 1581009"/>
              <a:gd name="connsiteY24" fmla="*/ 405622 h 1616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581009" h="1616207">
                <a:moveTo>
                  <a:pt x="1013939" y="405885"/>
                </a:moveTo>
                <a:lnTo>
                  <a:pt x="1183638" y="302961"/>
                </a:lnTo>
                <a:lnTo>
                  <a:pt x="1284788" y="407841"/>
                </a:lnTo>
                <a:lnTo>
                  <a:pt x="1178290" y="576296"/>
                </a:lnTo>
                <a:cubicBezTo>
                  <a:pt x="1219075" y="648384"/>
                  <a:pt x="1240777" y="730137"/>
                  <a:pt x="1241167" y="813150"/>
                </a:cubicBezTo>
                <a:lnTo>
                  <a:pt x="1416844" y="905289"/>
                </a:lnTo>
                <a:lnTo>
                  <a:pt x="1381200" y="1047165"/>
                </a:lnTo>
                <a:lnTo>
                  <a:pt x="1183251" y="1043674"/>
                </a:lnTo>
                <a:cubicBezTo>
                  <a:pt x="1143992" y="1115375"/>
                  <a:pt x="1086861" y="1174638"/>
                  <a:pt x="1017732" y="1215368"/>
                </a:cubicBezTo>
                <a:lnTo>
                  <a:pt x="1023854" y="1415103"/>
                </a:lnTo>
                <a:lnTo>
                  <a:pt x="889106" y="1451546"/>
                </a:lnTo>
                <a:lnTo>
                  <a:pt x="795466" y="1275481"/>
                </a:lnTo>
                <a:cubicBezTo>
                  <a:pt x="715422" y="1275095"/>
                  <a:pt x="636588" y="1252604"/>
                  <a:pt x="567070" y="1210322"/>
                </a:cubicBezTo>
                <a:lnTo>
                  <a:pt x="397371" y="1313246"/>
                </a:lnTo>
                <a:lnTo>
                  <a:pt x="296221" y="1208366"/>
                </a:lnTo>
                <a:lnTo>
                  <a:pt x="402719" y="1039911"/>
                </a:lnTo>
                <a:cubicBezTo>
                  <a:pt x="361934" y="967823"/>
                  <a:pt x="340232" y="886070"/>
                  <a:pt x="339842" y="803057"/>
                </a:cubicBezTo>
                <a:lnTo>
                  <a:pt x="164165" y="710918"/>
                </a:lnTo>
                <a:lnTo>
                  <a:pt x="199809" y="569042"/>
                </a:lnTo>
                <a:lnTo>
                  <a:pt x="397758" y="572533"/>
                </a:lnTo>
                <a:cubicBezTo>
                  <a:pt x="437017" y="500832"/>
                  <a:pt x="494148" y="441569"/>
                  <a:pt x="563277" y="400839"/>
                </a:cubicBezTo>
                <a:lnTo>
                  <a:pt x="557155" y="201104"/>
                </a:lnTo>
                <a:lnTo>
                  <a:pt x="691903" y="164661"/>
                </a:lnTo>
                <a:lnTo>
                  <a:pt x="785543" y="340726"/>
                </a:lnTo>
                <a:cubicBezTo>
                  <a:pt x="865587" y="341112"/>
                  <a:pt x="944421" y="363603"/>
                  <a:pt x="1013939" y="405885"/>
                </a:cubicBezTo>
                <a:close/>
              </a:path>
            </a:pathLst>
          </a:custGeom>
          <a:solidFill>
            <a:schemeClr val="accent3"/>
          </a:solidFill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9751" tIns="556492" rIns="549751" bIns="556493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AU" sz="1800" kern="1200" dirty="0"/>
              <a:t>Stable Engagers</a:t>
            </a:r>
            <a:endParaRPr lang="en-GB" sz="1800" kern="120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1894E21-2163-4B0A-A8C5-287D30A5EE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6748593"/>
              </p:ext>
            </p:extLst>
          </p:nvPr>
        </p:nvGraphicFramePr>
        <p:xfrm>
          <a:off x="35544" y="1849120"/>
          <a:ext cx="9108456" cy="127775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2698">
                  <a:extLst>
                    <a:ext uri="{9D8B030D-6E8A-4147-A177-3AD203B41FA5}">
                      <a16:colId xmlns:a16="http://schemas.microsoft.com/office/drawing/2014/main" val="2615407638"/>
                    </a:ext>
                  </a:extLst>
                </a:gridCol>
                <a:gridCol w="827102">
                  <a:extLst>
                    <a:ext uri="{9D8B030D-6E8A-4147-A177-3AD203B41FA5}">
                      <a16:colId xmlns:a16="http://schemas.microsoft.com/office/drawing/2014/main" val="3735276342"/>
                    </a:ext>
                  </a:extLst>
                </a:gridCol>
                <a:gridCol w="806424">
                  <a:extLst>
                    <a:ext uri="{9D8B030D-6E8A-4147-A177-3AD203B41FA5}">
                      <a16:colId xmlns:a16="http://schemas.microsoft.com/office/drawing/2014/main" val="410584677"/>
                    </a:ext>
                  </a:extLst>
                </a:gridCol>
                <a:gridCol w="1178620">
                  <a:extLst>
                    <a:ext uri="{9D8B030D-6E8A-4147-A177-3AD203B41FA5}">
                      <a16:colId xmlns:a16="http://schemas.microsoft.com/office/drawing/2014/main" val="1466028026"/>
                    </a:ext>
                  </a:extLst>
                </a:gridCol>
                <a:gridCol w="1168281">
                  <a:extLst>
                    <a:ext uri="{9D8B030D-6E8A-4147-A177-3AD203B41FA5}">
                      <a16:colId xmlns:a16="http://schemas.microsoft.com/office/drawing/2014/main" val="2413268931"/>
                    </a:ext>
                  </a:extLst>
                </a:gridCol>
                <a:gridCol w="1499125">
                  <a:extLst>
                    <a:ext uri="{9D8B030D-6E8A-4147-A177-3AD203B41FA5}">
                      <a16:colId xmlns:a16="http://schemas.microsoft.com/office/drawing/2014/main" val="709456679"/>
                    </a:ext>
                  </a:extLst>
                </a:gridCol>
                <a:gridCol w="847779">
                  <a:extLst>
                    <a:ext uri="{9D8B030D-6E8A-4147-A177-3AD203B41FA5}">
                      <a16:colId xmlns:a16="http://schemas.microsoft.com/office/drawing/2014/main" val="3515006448"/>
                    </a:ext>
                  </a:extLst>
                </a:gridCol>
                <a:gridCol w="2088427">
                  <a:extLst>
                    <a:ext uri="{9D8B030D-6E8A-4147-A177-3AD203B41FA5}">
                      <a16:colId xmlns:a16="http://schemas.microsoft.com/office/drawing/2014/main" val="2436457329"/>
                    </a:ext>
                  </a:extLst>
                </a:gridCol>
              </a:tblGrid>
              <a:tr h="45727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Name of the cluster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Number of participants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Proportion of participants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 Hidden state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Number of logins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Number of entries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Gap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Hidden state sequence 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70037"/>
                  </a:ext>
                </a:extLst>
              </a:tr>
              <a:tr h="34396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Stable engagers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226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4.50%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More Frequent engaging state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6 or 7 logins/4 or 5 logins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chemeClr val="tx2"/>
                          </a:solidFill>
                          <a:effectLst/>
                        </a:rPr>
                        <a:t>between 4 and 6 entries</a:t>
                      </a:r>
                      <a:endParaRPr lang="en-US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No Gap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Perfect engagers -&gt; More Frequent engagers 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extLst>
                  <a:ext uri="{0D108BD9-81ED-4DB2-BD59-A6C34878D82A}">
                    <a16:rowId xmlns:a16="http://schemas.microsoft.com/office/drawing/2014/main" val="2656727519"/>
                  </a:ext>
                </a:extLst>
              </a:tr>
              <a:tr h="35719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Perfect engagers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6 or 7 logins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7 entries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No Gap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894198"/>
                  </a:ext>
                </a:extLst>
              </a:tr>
            </a:tbl>
          </a:graphicData>
        </a:graphic>
      </p:graphicFrame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97D0001A-09EC-4FAF-96B6-102E67A16505}"/>
              </a:ext>
            </a:extLst>
          </p:cNvPr>
          <p:cNvCxnSpPr/>
          <p:nvPr/>
        </p:nvCxnSpPr>
        <p:spPr>
          <a:xfrm>
            <a:off x="1589673" y="4287998"/>
            <a:ext cx="2611225" cy="12700"/>
          </a:xfrm>
          <a:prstGeom prst="curvedConnector3">
            <a:avLst>
              <a:gd name="adj1" fmla="val 54332"/>
            </a:avLst>
          </a:prstGeom>
          <a:ln w="95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89DC9904-6F65-4C3C-ABEB-5D863E9652AD}"/>
              </a:ext>
            </a:extLst>
          </p:cNvPr>
          <p:cNvSpPr txBox="1"/>
          <p:nvPr/>
        </p:nvSpPr>
        <p:spPr>
          <a:xfrm>
            <a:off x="2720229" y="4056763"/>
            <a:ext cx="5467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dirty="0">
                <a:solidFill>
                  <a:schemeClr val="accent2"/>
                </a:solidFill>
              </a:rPr>
              <a:t>0</a:t>
            </a:r>
            <a:endParaRPr lang="en-GB" sz="9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2563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13</a:t>
            </a:fld>
            <a:endParaRPr lang="en-AU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95F3D24-1C54-4BBD-8EEF-35B56C484225}"/>
              </a:ext>
            </a:extLst>
          </p:cNvPr>
          <p:cNvGrpSpPr/>
          <p:nvPr/>
        </p:nvGrpSpPr>
        <p:grpSpPr>
          <a:xfrm>
            <a:off x="-17772" y="1841634"/>
            <a:ext cx="9144000" cy="5792008"/>
            <a:chOff x="0" y="2054048"/>
            <a:chExt cx="9144000" cy="5792008"/>
          </a:xfrm>
        </p:grpSpPr>
        <p:pic>
          <p:nvPicPr>
            <p:cNvPr id="3" name="Picture 2" descr="A close up of a logo&#10;&#10;Description automatically generated">
              <a:extLst>
                <a:ext uri="{FF2B5EF4-FFF2-40B4-BE49-F238E27FC236}">
                  <a16:creationId xmlns:a16="http://schemas.microsoft.com/office/drawing/2014/main" id="{28673655-B481-44A3-9594-6E1E394E1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054048"/>
              <a:ext cx="9144000" cy="579200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6F2C311-62F4-4A15-A309-C2FDE62676A6}"/>
                </a:ext>
              </a:extLst>
            </p:cNvPr>
            <p:cNvSpPr/>
            <p:nvPr/>
          </p:nvSpPr>
          <p:spPr>
            <a:xfrm>
              <a:off x="1" y="6304002"/>
              <a:ext cx="1168400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"/>
              <a:r>
                <a:rPr lang="en-US" sz="1100" dirty="0">
                  <a:solidFill>
                    <a:schemeClr val="tx2"/>
                  </a:solidFill>
                </a:rPr>
                <a:t>Tend to be Repellant engaging state</a:t>
              </a:r>
              <a:endParaRPr lang="en-US" sz="1100" dirty="0">
                <a:solidFill>
                  <a:schemeClr val="tx2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E8D4137-C8C9-418A-9E5B-D6F2DC3F8698}"/>
                </a:ext>
              </a:extLst>
            </p:cNvPr>
            <p:cNvSpPr/>
            <p:nvPr/>
          </p:nvSpPr>
          <p:spPr>
            <a:xfrm>
              <a:off x="1570430" y="6300708"/>
              <a:ext cx="1146468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en-GB" sz="1100" dirty="0">
                  <a:solidFill>
                    <a:schemeClr val="tx2"/>
                  </a:solidFill>
                </a:rPr>
                <a:t>Perfect engagers</a:t>
              </a:r>
              <a:endParaRPr lang="en-GB" sz="1100" dirty="0">
                <a:solidFill>
                  <a:schemeClr val="tx2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7752EA2-73E6-4A68-8B34-C6324A5BE62C}"/>
                </a:ext>
              </a:extLst>
            </p:cNvPr>
            <p:cNvSpPr/>
            <p:nvPr/>
          </p:nvSpPr>
          <p:spPr>
            <a:xfrm>
              <a:off x="3118927" y="6300708"/>
              <a:ext cx="1295547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"/>
              <a:r>
                <a:rPr lang="en-GB" sz="1100" dirty="0">
                  <a:solidFill>
                    <a:schemeClr val="tx2"/>
                  </a:solidFill>
                </a:rPr>
                <a:t>Lazy engaging state</a:t>
              </a:r>
              <a:endParaRPr lang="en-GB" sz="1100" dirty="0">
                <a:solidFill>
                  <a:schemeClr val="tx2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AE8F569-58FA-4D18-90C0-546EEBD336B3}"/>
                </a:ext>
              </a:extLst>
            </p:cNvPr>
            <p:cNvSpPr/>
            <p:nvPr/>
          </p:nvSpPr>
          <p:spPr>
            <a:xfrm>
              <a:off x="4816503" y="6271736"/>
              <a:ext cx="129554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"/>
              <a:r>
                <a:rPr lang="en-GB" sz="1100" dirty="0">
                  <a:solidFill>
                    <a:schemeClr val="tx2"/>
                  </a:solidFill>
                </a:rPr>
                <a:t>Less frequent engaging state</a:t>
              </a:r>
              <a:endParaRPr lang="en-GB" sz="1100" dirty="0">
                <a:solidFill>
                  <a:schemeClr val="tx2"/>
                </a:solidFill>
                <a:latin typeface="Times New Roman" panose="02020603050405020304" pitchFamily="18" charset="0"/>
              </a:endParaRPr>
            </a:p>
          </p:txBody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3B83CDB-CB81-4CE1-B5F7-B02020B9E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68831"/>
              </p:ext>
            </p:extLst>
          </p:nvPr>
        </p:nvGraphicFramePr>
        <p:xfrm>
          <a:off x="-84013" y="1691580"/>
          <a:ext cx="9108456" cy="27098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2698">
                  <a:extLst>
                    <a:ext uri="{9D8B030D-6E8A-4147-A177-3AD203B41FA5}">
                      <a16:colId xmlns:a16="http://schemas.microsoft.com/office/drawing/2014/main" val="2615407638"/>
                    </a:ext>
                  </a:extLst>
                </a:gridCol>
                <a:gridCol w="827102">
                  <a:extLst>
                    <a:ext uri="{9D8B030D-6E8A-4147-A177-3AD203B41FA5}">
                      <a16:colId xmlns:a16="http://schemas.microsoft.com/office/drawing/2014/main" val="3735276342"/>
                    </a:ext>
                  </a:extLst>
                </a:gridCol>
                <a:gridCol w="806424">
                  <a:extLst>
                    <a:ext uri="{9D8B030D-6E8A-4147-A177-3AD203B41FA5}">
                      <a16:colId xmlns:a16="http://schemas.microsoft.com/office/drawing/2014/main" val="410584677"/>
                    </a:ext>
                  </a:extLst>
                </a:gridCol>
                <a:gridCol w="1178620">
                  <a:extLst>
                    <a:ext uri="{9D8B030D-6E8A-4147-A177-3AD203B41FA5}">
                      <a16:colId xmlns:a16="http://schemas.microsoft.com/office/drawing/2014/main" val="1466028026"/>
                    </a:ext>
                  </a:extLst>
                </a:gridCol>
                <a:gridCol w="1168281">
                  <a:extLst>
                    <a:ext uri="{9D8B030D-6E8A-4147-A177-3AD203B41FA5}">
                      <a16:colId xmlns:a16="http://schemas.microsoft.com/office/drawing/2014/main" val="2413268931"/>
                    </a:ext>
                  </a:extLst>
                </a:gridCol>
                <a:gridCol w="1499125">
                  <a:extLst>
                    <a:ext uri="{9D8B030D-6E8A-4147-A177-3AD203B41FA5}">
                      <a16:colId xmlns:a16="http://schemas.microsoft.com/office/drawing/2014/main" val="709456679"/>
                    </a:ext>
                  </a:extLst>
                </a:gridCol>
                <a:gridCol w="847779">
                  <a:extLst>
                    <a:ext uri="{9D8B030D-6E8A-4147-A177-3AD203B41FA5}">
                      <a16:colId xmlns:a16="http://schemas.microsoft.com/office/drawing/2014/main" val="3515006448"/>
                    </a:ext>
                  </a:extLst>
                </a:gridCol>
                <a:gridCol w="2088427">
                  <a:extLst>
                    <a:ext uri="{9D8B030D-6E8A-4147-A177-3AD203B41FA5}">
                      <a16:colId xmlns:a16="http://schemas.microsoft.com/office/drawing/2014/main" val="2436457329"/>
                    </a:ext>
                  </a:extLst>
                </a:gridCol>
              </a:tblGrid>
              <a:tr h="66776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Name of the cluster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Number of participants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Proportion of participants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 Hidden state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Number of logins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Number of entries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Gap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Hidden state sequence 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70037"/>
                  </a:ext>
                </a:extLst>
              </a:tr>
              <a:tr h="667764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Volatile engagers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2144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42.90%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Tend to be Repellant engaging state</a:t>
                      </a:r>
                      <a:endParaRPr lang="en-US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Only 1 login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between 4 and 6 entries/ Less than 4 entries</a:t>
                      </a:r>
                      <a:endParaRPr lang="en-US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No Gap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Perfect engagers -&gt;Less frequent engaging state -&gt; Tend to be Repellant engaging state &lt;--&gt; Lazy engaging state</a:t>
                      </a:r>
                      <a:endParaRPr lang="en-US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extLst>
                  <a:ext uri="{0D108BD9-81ED-4DB2-BD59-A6C34878D82A}">
                    <a16:rowId xmlns:a16="http://schemas.microsoft.com/office/drawing/2014/main" val="3605932024"/>
                  </a:ext>
                </a:extLst>
              </a:tr>
              <a:tr h="343967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Perfect engagers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6 or 7 logins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7 entries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No Gap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167055"/>
                  </a:ext>
                </a:extLst>
              </a:tr>
              <a:tr h="343967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Lazy engaging state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2 or 3 logins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between 4 and 6 entries/ 7 entries</a:t>
                      </a:r>
                      <a:endParaRPr lang="en-US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No Gap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0837538"/>
                  </a:ext>
                </a:extLst>
              </a:tr>
              <a:tr h="66147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Less frequent engaging state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4 or 5 logins/ 2 or 3 logins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solidFill>
                            <a:schemeClr val="tx2"/>
                          </a:solidFill>
                          <a:effectLst/>
                        </a:rPr>
                        <a:t>7 entries/ between 4 and 6 entries</a:t>
                      </a:r>
                      <a:endParaRPr lang="en-US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No Gap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9044618"/>
                  </a:ext>
                </a:extLst>
              </a:tr>
            </a:tbl>
          </a:graphicData>
        </a:graphic>
      </p:graphicFrame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BF7D4D4-4F29-404C-B64B-6796F029AF38}"/>
              </a:ext>
            </a:extLst>
          </p:cNvPr>
          <p:cNvSpPr/>
          <p:nvPr/>
        </p:nvSpPr>
        <p:spPr>
          <a:xfrm>
            <a:off x="1767639" y="0"/>
            <a:ext cx="2702576" cy="1857710"/>
          </a:xfrm>
          <a:custGeom>
            <a:avLst/>
            <a:gdLst>
              <a:gd name="connsiteX0" fmla="*/ 2078288 w 2927973"/>
              <a:gd name="connsiteY0" fmla="*/ 466832 h 2927973"/>
              <a:gd name="connsiteX1" fmla="*/ 2306038 w 2927973"/>
              <a:gd name="connsiteY1" fmla="*/ 275717 h 2927973"/>
              <a:gd name="connsiteX2" fmla="*/ 2487983 w 2927973"/>
              <a:gd name="connsiteY2" fmla="*/ 428387 h 2927973"/>
              <a:gd name="connsiteX3" fmla="*/ 2339320 w 2927973"/>
              <a:gd name="connsiteY3" fmla="*/ 685864 h 2927973"/>
              <a:gd name="connsiteX4" fmla="*/ 2575527 w 2927973"/>
              <a:gd name="connsiteY4" fmla="*/ 1094987 h 2927973"/>
              <a:gd name="connsiteX5" fmla="*/ 2872840 w 2927973"/>
              <a:gd name="connsiteY5" fmla="*/ 1094979 h 2927973"/>
              <a:gd name="connsiteX6" fmla="*/ 2914084 w 2927973"/>
              <a:gd name="connsiteY6" fmla="*/ 1328884 h 2927973"/>
              <a:gd name="connsiteX7" fmla="*/ 2634699 w 2927973"/>
              <a:gd name="connsiteY7" fmla="*/ 1430563 h 2927973"/>
              <a:gd name="connsiteX8" fmla="*/ 2552665 w 2927973"/>
              <a:gd name="connsiteY8" fmla="*/ 1895800 h 2927973"/>
              <a:gd name="connsiteX9" fmla="*/ 2780425 w 2927973"/>
              <a:gd name="connsiteY9" fmla="*/ 2086904 h 2927973"/>
              <a:gd name="connsiteX10" fmla="*/ 2661668 w 2927973"/>
              <a:gd name="connsiteY10" fmla="*/ 2292597 h 2927973"/>
              <a:gd name="connsiteX11" fmla="*/ 2382288 w 2927973"/>
              <a:gd name="connsiteY11" fmla="*/ 2190902 h 2927973"/>
              <a:gd name="connsiteX12" fmla="*/ 2020398 w 2927973"/>
              <a:gd name="connsiteY12" fmla="*/ 2494564 h 2927973"/>
              <a:gd name="connsiteX13" fmla="*/ 2072033 w 2927973"/>
              <a:gd name="connsiteY13" fmla="*/ 2787359 h 2927973"/>
              <a:gd name="connsiteX14" fmla="*/ 1848843 w 2927973"/>
              <a:gd name="connsiteY14" fmla="*/ 2868593 h 2927973"/>
              <a:gd name="connsiteX15" fmla="*/ 1700194 w 2927973"/>
              <a:gd name="connsiteY15" fmla="*/ 2611109 h 2927973"/>
              <a:gd name="connsiteX16" fmla="*/ 1227780 w 2927973"/>
              <a:gd name="connsiteY16" fmla="*/ 2611109 h 2927973"/>
              <a:gd name="connsiteX17" fmla="*/ 1079130 w 2927973"/>
              <a:gd name="connsiteY17" fmla="*/ 2868593 h 2927973"/>
              <a:gd name="connsiteX18" fmla="*/ 855940 w 2927973"/>
              <a:gd name="connsiteY18" fmla="*/ 2787359 h 2927973"/>
              <a:gd name="connsiteX19" fmla="*/ 907576 w 2927973"/>
              <a:gd name="connsiteY19" fmla="*/ 2494565 h 2927973"/>
              <a:gd name="connsiteX20" fmla="*/ 545686 w 2927973"/>
              <a:gd name="connsiteY20" fmla="*/ 2190903 h 2927973"/>
              <a:gd name="connsiteX21" fmla="*/ 266305 w 2927973"/>
              <a:gd name="connsiteY21" fmla="*/ 2292597 h 2927973"/>
              <a:gd name="connsiteX22" fmla="*/ 147548 w 2927973"/>
              <a:gd name="connsiteY22" fmla="*/ 2086904 h 2927973"/>
              <a:gd name="connsiteX23" fmla="*/ 375308 w 2927973"/>
              <a:gd name="connsiteY23" fmla="*/ 1895801 h 2927973"/>
              <a:gd name="connsiteX24" fmla="*/ 293274 w 2927973"/>
              <a:gd name="connsiteY24" fmla="*/ 1430564 h 2927973"/>
              <a:gd name="connsiteX25" fmla="*/ 13889 w 2927973"/>
              <a:gd name="connsiteY25" fmla="*/ 1328884 h 2927973"/>
              <a:gd name="connsiteX26" fmla="*/ 55133 w 2927973"/>
              <a:gd name="connsiteY26" fmla="*/ 1094979 h 2927973"/>
              <a:gd name="connsiteX27" fmla="*/ 352446 w 2927973"/>
              <a:gd name="connsiteY27" fmla="*/ 1094987 h 2927973"/>
              <a:gd name="connsiteX28" fmla="*/ 588653 w 2927973"/>
              <a:gd name="connsiteY28" fmla="*/ 685864 h 2927973"/>
              <a:gd name="connsiteX29" fmla="*/ 439990 w 2927973"/>
              <a:gd name="connsiteY29" fmla="*/ 428387 h 2927973"/>
              <a:gd name="connsiteX30" fmla="*/ 621935 w 2927973"/>
              <a:gd name="connsiteY30" fmla="*/ 275717 h 2927973"/>
              <a:gd name="connsiteX31" fmla="*/ 849685 w 2927973"/>
              <a:gd name="connsiteY31" fmla="*/ 466832 h 2927973"/>
              <a:gd name="connsiteX32" fmla="*/ 1293609 w 2927973"/>
              <a:gd name="connsiteY32" fmla="*/ 305257 h 2927973"/>
              <a:gd name="connsiteX33" fmla="*/ 1345230 w 2927973"/>
              <a:gd name="connsiteY33" fmla="*/ 12459 h 2927973"/>
              <a:gd name="connsiteX34" fmla="*/ 1582743 w 2927973"/>
              <a:gd name="connsiteY34" fmla="*/ 12459 h 2927973"/>
              <a:gd name="connsiteX35" fmla="*/ 1634363 w 2927973"/>
              <a:gd name="connsiteY35" fmla="*/ 305256 h 2927973"/>
              <a:gd name="connsiteX36" fmla="*/ 2078287 w 2927973"/>
              <a:gd name="connsiteY36" fmla="*/ 466831 h 2927973"/>
              <a:gd name="connsiteX37" fmla="*/ 2078288 w 2927973"/>
              <a:gd name="connsiteY37" fmla="*/ 466832 h 292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927973" h="2927973">
                <a:moveTo>
                  <a:pt x="2078288" y="466832"/>
                </a:moveTo>
                <a:lnTo>
                  <a:pt x="2306038" y="275717"/>
                </a:lnTo>
                <a:lnTo>
                  <a:pt x="2487983" y="428387"/>
                </a:lnTo>
                <a:lnTo>
                  <a:pt x="2339320" y="685864"/>
                </a:lnTo>
                <a:cubicBezTo>
                  <a:pt x="2445028" y="804778"/>
                  <a:pt x="2525399" y="943984"/>
                  <a:pt x="2575527" y="1094987"/>
                </a:cubicBezTo>
                <a:lnTo>
                  <a:pt x="2872840" y="1094979"/>
                </a:lnTo>
                <a:lnTo>
                  <a:pt x="2914084" y="1328884"/>
                </a:lnTo>
                <a:lnTo>
                  <a:pt x="2634699" y="1430563"/>
                </a:lnTo>
                <a:cubicBezTo>
                  <a:pt x="2639240" y="1589604"/>
                  <a:pt x="2611327" y="1747903"/>
                  <a:pt x="2552665" y="1895800"/>
                </a:cubicBezTo>
                <a:lnTo>
                  <a:pt x="2780425" y="2086904"/>
                </a:lnTo>
                <a:lnTo>
                  <a:pt x="2661668" y="2292597"/>
                </a:lnTo>
                <a:lnTo>
                  <a:pt x="2382288" y="2190902"/>
                </a:lnTo>
                <a:cubicBezTo>
                  <a:pt x="2283536" y="2315653"/>
                  <a:pt x="2160402" y="2418976"/>
                  <a:pt x="2020398" y="2494564"/>
                </a:cubicBezTo>
                <a:lnTo>
                  <a:pt x="2072033" y="2787359"/>
                </a:lnTo>
                <a:lnTo>
                  <a:pt x="1848843" y="2868593"/>
                </a:lnTo>
                <a:lnTo>
                  <a:pt x="1700194" y="2611109"/>
                </a:lnTo>
                <a:cubicBezTo>
                  <a:pt x="1544357" y="2643198"/>
                  <a:pt x="1383616" y="2643198"/>
                  <a:pt x="1227780" y="2611109"/>
                </a:cubicBezTo>
                <a:lnTo>
                  <a:pt x="1079130" y="2868593"/>
                </a:lnTo>
                <a:lnTo>
                  <a:pt x="855940" y="2787359"/>
                </a:lnTo>
                <a:lnTo>
                  <a:pt x="907576" y="2494565"/>
                </a:lnTo>
                <a:cubicBezTo>
                  <a:pt x="767572" y="2418977"/>
                  <a:pt x="644437" y="2315654"/>
                  <a:pt x="545686" y="2190903"/>
                </a:cubicBezTo>
                <a:lnTo>
                  <a:pt x="266305" y="2292597"/>
                </a:lnTo>
                <a:lnTo>
                  <a:pt x="147548" y="2086904"/>
                </a:lnTo>
                <a:lnTo>
                  <a:pt x="375308" y="1895801"/>
                </a:lnTo>
                <a:cubicBezTo>
                  <a:pt x="316646" y="1747904"/>
                  <a:pt x="288734" y="1589605"/>
                  <a:pt x="293274" y="1430564"/>
                </a:cubicBezTo>
                <a:lnTo>
                  <a:pt x="13889" y="1328884"/>
                </a:lnTo>
                <a:lnTo>
                  <a:pt x="55133" y="1094979"/>
                </a:lnTo>
                <a:lnTo>
                  <a:pt x="352446" y="1094987"/>
                </a:lnTo>
                <a:cubicBezTo>
                  <a:pt x="402575" y="943984"/>
                  <a:pt x="482945" y="804778"/>
                  <a:pt x="588653" y="685864"/>
                </a:cubicBezTo>
                <a:lnTo>
                  <a:pt x="439990" y="428387"/>
                </a:lnTo>
                <a:lnTo>
                  <a:pt x="621935" y="275717"/>
                </a:lnTo>
                <a:lnTo>
                  <a:pt x="849685" y="466832"/>
                </a:lnTo>
                <a:cubicBezTo>
                  <a:pt x="985149" y="383379"/>
                  <a:pt x="1136196" y="328402"/>
                  <a:pt x="1293609" y="305257"/>
                </a:cubicBezTo>
                <a:lnTo>
                  <a:pt x="1345230" y="12459"/>
                </a:lnTo>
                <a:lnTo>
                  <a:pt x="1582743" y="12459"/>
                </a:lnTo>
                <a:lnTo>
                  <a:pt x="1634363" y="305256"/>
                </a:lnTo>
                <a:cubicBezTo>
                  <a:pt x="1791777" y="328402"/>
                  <a:pt x="1942824" y="383378"/>
                  <a:pt x="2078287" y="466831"/>
                </a:cubicBezTo>
                <a:lnTo>
                  <a:pt x="2078288" y="466832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11513" tIns="708724" rIns="611513" bIns="759931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AU" sz="1800" kern="1200" dirty="0"/>
              <a:t>Volatile Engagers</a:t>
            </a:r>
            <a:endParaRPr lang="en-GB" sz="1800" kern="1200" dirty="0"/>
          </a:p>
        </p:txBody>
      </p:sp>
    </p:spTree>
    <p:extLst>
      <p:ext uri="{BB962C8B-B14F-4D97-AF65-F5344CB8AC3E}">
        <p14:creationId xmlns:p14="http://schemas.microsoft.com/office/powerpoint/2010/main" val="421880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14</a:t>
            </a:fld>
            <a:endParaRPr lang="en-AU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58A34DF-C429-47DF-A734-601F1D6108F0}"/>
              </a:ext>
            </a:extLst>
          </p:cNvPr>
          <p:cNvGrpSpPr/>
          <p:nvPr/>
        </p:nvGrpSpPr>
        <p:grpSpPr>
          <a:xfrm>
            <a:off x="25384" y="1826801"/>
            <a:ext cx="9144000" cy="5792008"/>
            <a:chOff x="0" y="2111281"/>
            <a:chExt cx="9144000" cy="579200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82EF312-97F3-4ED7-AF5C-DD503E72E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111281"/>
              <a:ext cx="9144000" cy="5792008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E7B4BA8-4370-4C50-A810-2A77561BDD9A}"/>
                </a:ext>
              </a:extLst>
            </p:cNvPr>
            <p:cNvSpPr/>
            <p:nvPr/>
          </p:nvSpPr>
          <p:spPr>
            <a:xfrm>
              <a:off x="0" y="6383774"/>
              <a:ext cx="120904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"/>
              <a:r>
                <a:rPr lang="en-GB" sz="1100" dirty="0">
                  <a:solidFill>
                    <a:schemeClr val="tx2"/>
                  </a:solidFill>
                </a:rPr>
                <a:t>Lower Repellent engaging state</a:t>
              </a:r>
              <a:endParaRPr lang="en-GB" sz="1100" dirty="0">
                <a:solidFill>
                  <a:schemeClr val="tx2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BD99565-33C4-4CD9-8C00-691FBB7B5BD0}"/>
                </a:ext>
              </a:extLst>
            </p:cNvPr>
            <p:cNvSpPr/>
            <p:nvPr/>
          </p:nvSpPr>
          <p:spPr>
            <a:xfrm>
              <a:off x="1600333" y="6383773"/>
              <a:ext cx="120904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"/>
              <a:r>
                <a:rPr lang="en-GB" sz="1100" dirty="0">
                  <a:solidFill>
                    <a:schemeClr val="tx2"/>
                  </a:solidFill>
                </a:rPr>
                <a:t>Less frequent engaging state</a:t>
              </a:r>
              <a:endParaRPr lang="en-GB" sz="1100" dirty="0">
                <a:solidFill>
                  <a:schemeClr val="tx2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84D67ED-0704-406C-8537-B3E2207AF70E}"/>
                </a:ext>
              </a:extLst>
            </p:cNvPr>
            <p:cNvSpPr/>
            <p:nvPr/>
          </p:nvSpPr>
          <p:spPr>
            <a:xfrm>
              <a:off x="3200666" y="6383772"/>
              <a:ext cx="128016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"/>
              <a:r>
                <a:rPr lang="en-GB" sz="1100" dirty="0">
                  <a:solidFill>
                    <a:schemeClr val="tx2"/>
                  </a:solidFill>
                </a:rPr>
                <a:t>Higher Repellent engaging state</a:t>
              </a:r>
              <a:endParaRPr lang="en-GB" sz="1100" dirty="0">
                <a:solidFill>
                  <a:schemeClr val="tx2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AB14AB-BCDA-40CF-992D-9DAC4BA6BD19}"/>
                </a:ext>
              </a:extLst>
            </p:cNvPr>
            <p:cNvSpPr/>
            <p:nvPr/>
          </p:nvSpPr>
          <p:spPr>
            <a:xfrm>
              <a:off x="4872119" y="6383775"/>
              <a:ext cx="1209041" cy="430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"/>
              <a:r>
                <a:rPr lang="en-GB" sz="1100" dirty="0">
                  <a:solidFill>
                    <a:schemeClr val="tx2"/>
                  </a:solidFill>
                </a:rPr>
                <a:t>Lazy engaging state</a:t>
              </a:r>
              <a:endParaRPr lang="en-GB" sz="1100" dirty="0">
                <a:solidFill>
                  <a:schemeClr val="tx2"/>
                </a:solidFill>
                <a:latin typeface="Times New Roman" panose="02020603050405020304" pitchFamily="18" charset="0"/>
              </a:endParaRPr>
            </a:p>
          </p:txBody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79D6BD7-9ECB-4663-8262-6B325E30CF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1427401"/>
              </p:ext>
            </p:extLst>
          </p:nvPr>
        </p:nvGraphicFramePr>
        <p:xfrm>
          <a:off x="10160" y="1900576"/>
          <a:ext cx="9108456" cy="21431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92698">
                  <a:extLst>
                    <a:ext uri="{9D8B030D-6E8A-4147-A177-3AD203B41FA5}">
                      <a16:colId xmlns:a16="http://schemas.microsoft.com/office/drawing/2014/main" val="2615407638"/>
                    </a:ext>
                  </a:extLst>
                </a:gridCol>
                <a:gridCol w="827102">
                  <a:extLst>
                    <a:ext uri="{9D8B030D-6E8A-4147-A177-3AD203B41FA5}">
                      <a16:colId xmlns:a16="http://schemas.microsoft.com/office/drawing/2014/main" val="3735276342"/>
                    </a:ext>
                  </a:extLst>
                </a:gridCol>
                <a:gridCol w="806424">
                  <a:extLst>
                    <a:ext uri="{9D8B030D-6E8A-4147-A177-3AD203B41FA5}">
                      <a16:colId xmlns:a16="http://schemas.microsoft.com/office/drawing/2014/main" val="410584677"/>
                    </a:ext>
                  </a:extLst>
                </a:gridCol>
                <a:gridCol w="1178620">
                  <a:extLst>
                    <a:ext uri="{9D8B030D-6E8A-4147-A177-3AD203B41FA5}">
                      <a16:colId xmlns:a16="http://schemas.microsoft.com/office/drawing/2014/main" val="1466028026"/>
                    </a:ext>
                  </a:extLst>
                </a:gridCol>
                <a:gridCol w="1392276">
                  <a:extLst>
                    <a:ext uri="{9D8B030D-6E8A-4147-A177-3AD203B41FA5}">
                      <a16:colId xmlns:a16="http://schemas.microsoft.com/office/drawing/2014/main" val="2413268931"/>
                    </a:ext>
                  </a:extLst>
                </a:gridCol>
                <a:gridCol w="1513840">
                  <a:extLst>
                    <a:ext uri="{9D8B030D-6E8A-4147-A177-3AD203B41FA5}">
                      <a16:colId xmlns:a16="http://schemas.microsoft.com/office/drawing/2014/main" val="70945667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515006448"/>
                    </a:ext>
                  </a:extLst>
                </a:gridCol>
                <a:gridCol w="1935496">
                  <a:extLst>
                    <a:ext uri="{9D8B030D-6E8A-4147-A177-3AD203B41FA5}">
                      <a16:colId xmlns:a16="http://schemas.microsoft.com/office/drawing/2014/main" val="2436457329"/>
                    </a:ext>
                  </a:extLst>
                </a:gridCol>
              </a:tblGrid>
              <a:tr h="66776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Name of the cluster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Number of participants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Proportion of participants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 Hidden state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Number of logins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Number of entries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Gap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Hidden state sequence 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>
                    <a:solidFill>
                      <a:srgbClr val="B6B7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70037"/>
                  </a:ext>
                </a:extLst>
              </a:tr>
              <a:tr h="343967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Low level engagers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2630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52.60%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Lower Repellent engaging state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solidFill>
                            <a:schemeClr val="tx2"/>
                          </a:solidFill>
                          <a:effectLst/>
                        </a:rPr>
                        <a:t>Only 1 login/2 or 3 logins</a:t>
                      </a:r>
                      <a:endParaRPr lang="en-US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chemeClr val="tx2"/>
                          </a:solidFill>
                          <a:effectLst/>
                        </a:rPr>
                        <a:t>7 entries/between 4 and 6 entries</a:t>
                      </a:r>
                      <a:endParaRPr lang="en-US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No Gap/Gap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Less frequent engaging state -&gt; Lazy engaging state -&gt; Lower Repellant engaging state &lt;--&gt; Higher Repellant engaging state</a:t>
                      </a:r>
                      <a:endParaRPr lang="en-US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extLst>
                  <a:ext uri="{0D108BD9-81ED-4DB2-BD59-A6C34878D82A}">
                    <a16:rowId xmlns:a16="http://schemas.microsoft.com/office/drawing/2014/main" val="976839303"/>
                  </a:ext>
                </a:extLst>
              </a:tr>
              <a:tr h="343967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Less frequent engaging state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4 or 5 logins/ 2 or 3 logins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solidFill>
                            <a:schemeClr val="tx2"/>
                          </a:solidFill>
                          <a:effectLst/>
                        </a:rPr>
                        <a:t>7 entries</a:t>
                      </a:r>
                      <a:endParaRPr lang="en-GB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No Gap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69026"/>
                  </a:ext>
                </a:extLst>
              </a:tr>
              <a:tr h="343967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Higher Repellent engaging state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Only 1 login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Less than 4 entries/ between 4 and 6 entries</a:t>
                      </a:r>
                      <a:endParaRPr lang="en-US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No Gap/Gap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643316"/>
                  </a:ext>
                </a:extLst>
              </a:tr>
              <a:tr h="35719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Lazy engaging state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solidFill>
                            <a:schemeClr val="tx2"/>
                          </a:solidFill>
                          <a:effectLst/>
                        </a:rPr>
                        <a:t>2 or 3 logins/ Only 1 login</a:t>
                      </a:r>
                      <a:endParaRPr lang="en-US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chemeClr val="tx2"/>
                          </a:solidFill>
                          <a:effectLst/>
                        </a:rPr>
                        <a:t>between 4 and 6 entries/ 7 entries</a:t>
                      </a:r>
                      <a:endParaRPr lang="en-US" sz="1200" b="0" i="0" u="none" strike="noStrike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chemeClr val="tx2"/>
                          </a:solidFill>
                          <a:effectLst/>
                        </a:rPr>
                        <a:t>No Gap</a:t>
                      </a:r>
                      <a:endParaRPr lang="en-GB" sz="1200" b="0" i="0" u="none" strike="noStrike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080" marR="3080" marT="3080" marB="0" anchor="b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250126"/>
                  </a:ext>
                </a:extLst>
              </a:tr>
            </a:tbl>
          </a:graphicData>
        </a:graphic>
      </p:graphicFrame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6ADACCF-084A-486C-AA23-2CE164245097}"/>
              </a:ext>
            </a:extLst>
          </p:cNvPr>
          <p:cNvSpPr/>
          <p:nvPr/>
        </p:nvSpPr>
        <p:spPr>
          <a:xfrm>
            <a:off x="3474099" y="237724"/>
            <a:ext cx="2160257" cy="1795664"/>
          </a:xfrm>
          <a:custGeom>
            <a:avLst/>
            <a:gdLst>
              <a:gd name="connsiteX0" fmla="*/ 1593343 w 2129435"/>
              <a:gd name="connsiteY0" fmla="*/ 539332 h 2129435"/>
              <a:gd name="connsiteX1" fmla="*/ 1907507 w 2129435"/>
              <a:gd name="connsiteY1" fmla="*/ 444649 h 2129435"/>
              <a:gd name="connsiteX2" fmla="*/ 2023108 w 2129435"/>
              <a:gd name="connsiteY2" fmla="*/ 644875 h 2129435"/>
              <a:gd name="connsiteX3" fmla="*/ 1784028 w 2129435"/>
              <a:gd name="connsiteY3" fmla="*/ 869607 h 2129435"/>
              <a:gd name="connsiteX4" fmla="*/ 1784028 w 2129435"/>
              <a:gd name="connsiteY4" fmla="*/ 1259828 h 2129435"/>
              <a:gd name="connsiteX5" fmla="*/ 2023108 w 2129435"/>
              <a:gd name="connsiteY5" fmla="*/ 1484560 h 2129435"/>
              <a:gd name="connsiteX6" fmla="*/ 1907507 w 2129435"/>
              <a:gd name="connsiteY6" fmla="*/ 1684786 h 2129435"/>
              <a:gd name="connsiteX7" fmla="*/ 1593343 w 2129435"/>
              <a:gd name="connsiteY7" fmla="*/ 1590103 h 2129435"/>
              <a:gd name="connsiteX8" fmla="*/ 1255402 w 2129435"/>
              <a:gd name="connsiteY8" fmla="*/ 1785214 h 2129435"/>
              <a:gd name="connsiteX9" fmla="*/ 1180318 w 2129435"/>
              <a:gd name="connsiteY9" fmla="*/ 2104629 h 2129435"/>
              <a:gd name="connsiteX10" fmla="*/ 949117 w 2129435"/>
              <a:gd name="connsiteY10" fmla="*/ 2104629 h 2129435"/>
              <a:gd name="connsiteX11" fmla="*/ 874033 w 2129435"/>
              <a:gd name="connsiteY11" fmla="*/ 1785214 h 2129435"/>
              <a:gd name="connsiteX12" fmla="*/ 536092 w 2129435"/>
              <a:gd name="connsiteY12" fmla="*/ 1590103 h 2129435"/>
              <a:gd name="connsiteX13" fmla="*/ 221928 w 2129435"/>
              <a:gd name="connsiteY13" fmla="*/ 1684786 h 2129435"/>
              <a:gd name="connsiteX14" fmla="*/ 106327 w 2129435"/>
              <a:gd name="connsiteY14" fmla="*/ 1484560 h 2129435"/>
              <a:gd name="connsiteX15" fmla="*/ 345407 w 2129435"/>
              <a:gd name="connsiteY15" fmla="*/ 1259828 h 2129435"/>
              <a:gd name="connsiteX16" fmla="*/ 345407 w 2129435"/>
              <a:gd name="connsiteY16" fmla="*/ 869607 h 2129435"/>
              <a:gd name="connsiteX17" fmla="*/ 106327 w 2129435"/>
              <a:gd name="connsiteY17" fmla="*/ 644875 h 2129435"/>
              <a:gd name="connsiteX18" fmla="*/ 221928 w 2129435"/>
              <a:gd name="connsiteY18" fmla="*/ 444649 h 2129435"/>
              <a:gd name="connsiteX19" fmla="*/ 536092 w 2129435"/>
              <a:gd name="connsiteY19" fmla="*/ 539332 h 2129435"/>
              <a:gd name="connsiteX20" fmla="*/ 874033 w 2129435"/>
              <a:gd name="connsiteY20" fmla="*/ 344221 h 2129435"/>
              <a:gd name="connsiteX21" fmla="*/ 949117 w 2129435"/>
              <a:gd name="connsiteY21" fmla="*/ 24806 h 2129435"/>
              <a:gd name="connsiteX22" fmla="*/ 1180318 w 2129435"/>
              <a:gd name="connsiteY22" fmla="*/ 24806 h 2129435"/>
              <a:gd name="connsiteX23" fmla="*/ 1255402 w 2129435"/>
              <a:gd name="connsiteY23" fmla="*/ 344221 h 2129435"/>
              <a:gd name="connsiteX24" fmla="*/ 1593343 w 2129435"/>
              <a:gd name="connsiteY24" fmla="*/ 539332 h 2129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29435" h="2129435">
                <a:moveTo>
                  <a:pt x="1593343" y="539332"/>
                </a:moveTo>
                <a:lnTo>
                  <a:pt x="1907507" y="444649"/>
                </a:lnTo>
                <a:lnTo>
                  <a:pt x="2023108" y="644875"/>
                </a:lnTo>
                <a:lnTo>
                  <a:pt x="1784028" y="869607"/>
                </a:lnTo>
                <a:cubicBezTo>
                  <a:pt x="1818684" y="997372"/>
                  <a:pt x="1818684" y="1132063"/>
                  <a:pt x="1784028" y="1259828"/>
                </a:cubicBezTo>
                <a:lnTo>
                  <a:pt x="2023108" y="1484560"/>
                </a:lnTo>
                <a:lnTo>
                  <a:pt x="1907507" y="1684786"/>
                </a:lnTo>
                <a:lnTo>
                  <a:pt x="1593343" y="1590103"/>
                </a:lnTo>
                <a:cubicBezTo>
                  <a:pt x="1500023" y="1683999"/>
                  <a:pt x="1383378" y="1751344"/>
                  <a:pt x="1255402" y="1785214"/>
                </a:cubicBezTo>
                <a:lnTo>
                  <a:pt x="1180318" y="2104629"/>
                </a:lnTo>
                <a:lnTo>
                  <a:pt x="949117" y="2104629"/>
                </a:lnTo>
                <a:lnTo>
                  <a:pt x="874033" y="1785214"/>
                </a:lnTo>
                <a:cubicBezTo>
                  <a:pt x="746057" y="1751344"/>
                  <a:pt x="629412" y="1683999"/>
                  <a:pt x="536092" y="1590103"/>
                </a:cubicBezTo>
                <a:lnTo>
                  <a:pt x="221928" y="1684786"/>
                </a:lnTo>
                <a:lnTo>
                  <a:pt x="106327" y="1484560"/>
                </a:lnTo>
                <a:lnTo>
                  <a:pt x="345407" y="1259828"/>
                </a:lnTo>
                <a:cubicBezTo>
                  <a:pt x="310751" y="1132063"/>
                  <a:pt x="310751" y="997372"/>
                  <a:pt x="345407" y="869607"/>
                </a:cubicBezTo>
                <a:lnTo>
                  <a:pt x="106327" y="644875"/>
                </a:lnTo>
                <a:lnTo>
                  <a:pt x="221928" y="444649"/>
                </a:lnTo>
                <a:lnTo>
                  <a:pt x="536092" y="539332"/>
                </a:lnTo>
                <a:cubicBezTo>
                  <a:pt x="629412" y="445436"/>
                  <a:pt x="746057" y="378091"/>
                  <a:pt x="874033" y="344221"/>
                </a:cubicBezTo>
                <a:lnTo>
                  <a:pt x="949117" y="24806"/>
                </a:lnTo>
                <a:lnTo>
                  <a:pt x="1180318" y="24806"/>
                </a:lnTo>
                <a:lnTo>
                  <a:pt x="1255402" y="344221"/>
                </a:lnTo>
                <a:cubicBezTo>
                  <a:pt x="1383378" y="378091"/>
                  <a:pt x="1500023" y="445436"/>
                  <a:pt x="1593343" y="539332"/>
                </a:cubicBezTo>
                <a:close/>
              </a:path>
            </a:pathLst>
          </a:custGeom>
          <a:solidFill>
            <a:srgbClr val="92D050"/>
          </a:solidFill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58952" tIns="562192" rIns="558952" bIns="562192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AU" sz="1800" kern="1200" dirty="0"/>
              <a:t>Low level Engagers</a:t>
            </a:r>
            <a:endParaRPr lang="en-GB" sz="1800" kern="1200" dirty="0"/>
          </a:p>
        </p:txBody>
      </p:sp>
    </p:spTree>
    <p:extLst>
      <p:ext uri="{BB962C8B-B14F-4D97-AF65-F5344CB8AC3E}">
        <p14:creationId xmlns:p14="http://schemas.microsoft.com/office/powerpoint/2010/main" val="3013845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2456" y="386860"/>
            <a:ext cx="8229600" cy="8018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Summary of Progress</a:t>
            </a:r>
            <a:endParaRPr lang="en-US" sz="36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DE4985D-D49E-47BF-B0B1-7B1A71F6C157}"/>
              </a:ext>
            </a:extLst>
          </p:cNvPr>
          <p:cNvSpPr txBox="1">
            <a:spLocks/>
          </p:cNvSpPr>
          <p:nvPr/>
        </p:nvSpPr>
        <p:spPr>
          <a:xfrm>
            <a:off x="302456" y="1188719"/>
            <a:ext cx="8405446" cy="5212082"/>
          </a:xfrm>
          <a:prstGeom prst="rect">
            <a:avLst/>
          </a:prstGeom>
          <a:solidFill>
            <a:srgbClr val="F6F6F6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rgbClr val="000000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rgbClr val="000000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000000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000000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000000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Completed a systematic review on “statistical models used to model and evaluate physical activity programs, using step counts” and published.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Contributed for another related systematic review on “Predictors of engagement and health behavior change in workplace health and exercise programs targeting physical activity” and selected for publication.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Ethics approval for the following project (SHR Project 2018/076) has been obtained on April 2018. 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Completion of Outlier and Cheater detection- R shiny application (TAAD)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Modelling engagement dynamics of the “physical activity” module.</a:t>
            </a:r>
          </a:p>
          <a:p>
            <a:pPr marL="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B0BFE2-2BB1-43F0-8101-143BD679F4B6}"/>
              </a:ext>
            </a:extLst>
          </p:cNvPr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15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56824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96A134D-1DCE-48EA-AB20-D8B62442BA4E}"/>
              </a:ext>
            </a:extLst>
          </p:cNvPr>
          <p:cNvSpPr txBox="1">
            <a:spLocks/>
          </p:cNvSpPr>
          <p:nvPr/>
        </p:nvSpPr>
        <p:spPr>
          <a:xfrm>
            <a:off x="637516" y="281354"/>
            <a:ext cx="8229600" cy="787791"/>
          </a:xfrm>
          <a:prstGeom prst="rect">
            <a:avLst/>
          </a:prstGeom>
          <a:solidFill>
            <a:srgbClr val="F6F6F6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rgbClr val="000000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rgbClr val="000000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000000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000000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000000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References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03BDAB-FE48-42B0-958A-163E49625D23}"/>
              </a:ext>
            </a:extLst>
          </p:cNvPr>
          <p:cNvSpPr/>
          <p:nvPr/>
        </p:nvSpPr>
        <p:spPr>
          <a:xfrm>
            <a:off x="344656" y="2892954"/>
            <a:ext cx="852246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Vandelanotte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, C., Short, C.,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Plotnikoff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, R. C., Hooker, C.,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Canoy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, D., Rebar, A., Alley, S.,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Schoeppe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, S., Mummery, W. K., &amp; Duncan, M. J. (2015).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TaylorActive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--Examining the effectiveness of web-based personally-tailored videos to increase physical activity: a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randomised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controlled trial protocol.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BMC Public Health, 15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, 1020. doi:10.1186/s12889-015-2363-4 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77C99E-C8FA-4C3A-ACFE-A2A479361046}"/>
              </a:ext>
            </a:extLst>
          </p:cNvPr>
          <p:cNvSpPr/>
          <p:nvPr/>
        </p:nvSpPr>
        <p:spPr>
          <a:xfrm>
            <a:off x="344656" y="951768"/>
            <a:ext cx="852245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Scherer, E. A., Ben-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Zeev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, D., Li, Z., &amp; Kane, J. M. (2017). Analyzing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mHealth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Engagement: Joint Models for Intensively Collected User Engagement Data.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JMIR </a:t>
            </a:r>
            <a:r>
              <a:rPr lang="en-US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mHealth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uHealth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, 5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(1). doi:10.2196/mhealth.6474 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94BD967-0129-4AAA-83BC-0DEFC6F7185B}"/>
              </a:ext>
            </a:extLst>
          </p:cNvPr>
          <p:cNvSpPr/>
          <p:nvPr/>
        </p:nvSpPr>
        <p:spPr>
          <a:xfrm>
            <a:off x="-112546" y="3933458"/>
            <a:ext cx="89796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137D4C-188F-4FCC-A53A-11A72A3FEC11}"/>
              </a:ext>
            </a:extLst>
          </p:cNvPr>
          <p:cNvSpPr/>
          <p:nvPr/>
        </p:nvSpPr>
        <p:spPr>
          <a:xfrm>
            <a:off x="-112546" y="5279095"/>
            <a:ext cx="78638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indent="-457200" algn="just"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Wang, X., Smith, K., &amp; Hyndman, R. (2006). Characteristic-Based Clustering for Time Series Data. </a:t>
            </a:r>
            <a:r>
              <a:rPr lang="en-US" i="1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Mining and Knowledge Discovery, 13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(3), 335-364. doi:10.1007/s10618-005-0039-x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84B60A-5688-4996-8964-61B69C67B59C}"/>
              </a:ext>
            </a:extLst>
          </p:cNvPr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16</a:t>
            </a:fld>
            <a:endParaRPr lang="en-AU" dirty="0"/>
          </a:p>
        </p:txBody>
      </p:sp>
      <p:sp>
        <p:nvSpPr>
          <p:cNvPr id="5" name="Rectangle 4"/>
          <p:cNvSpPr/>
          <p:nvPr/>
        </p:nvSpPr>
        <p:spPr>
          <a:xfrm>
            <a:off x="344656" y="4501523"/>
            <a:ext cx="85224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AU" dirty="0">
                <a:solidFill>
                  <a:srgbClr val="000000"/>
                </a:solidFill>
                <a:latin typeface="Times New Roman" panose="02020603050405020304" pitchFamily="18" charset="0"/>
              </a:rPr>
              <a:t>Van Den </a:t>
            </a:r>
            <a:r>
              <a:rPr lang="en-AU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Broek</a:t>
            </a:r>
            <a:r>
              <a:rPr lang="en-AU" dirty="0">
                <a:solidFill>
                  <a:srgbClr val="000000"/>
                </a:solidFill>
                <a:latin typeface="Times New Roman" panose="02020603050405020304" pitchFamily="18" charset="0"/>
              </a:rPr>
              <a:t>, J. (1995). A Score Test for Zero Inflation in a Poisson Distribution. </a:t>
            </a:r>
            <a:r>
              <a:rPr lang="en-AU" i="1" dirty="0">
                <a:solidFill>
                  <a:srgbClr val="000000"/>
                </a:solidFill>
                <a:latin typeface="Times New Roman" panose="02020603050405020304" pitchFamily="18" charset="0"/>
              </a:rPr>
              <a:t>Biometrics, 51</a:t>
            </a:r>
            <a:r>
              <a:rPr lang="en-AU" dirty="0">
                <a:solidFill>
                  <a:srgbClr val="000000"/>
                </a:solidFill>
                <a:latin typeface="Times New Roman" panose="02020603050405020304" pitchFamily="18" charset="0"/>
              </a:rPr>
              <a:t>(2), 738-743. doi:10.2307/2532959 </a:t>
            </a:r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C2D7F8-64E8-478B-A4DB-923C71575DAE}"/>
              </a:ext>
            </a:extLst>
          </p:cNvPr>
          <p:cNvSpPr/>
          <p:nvPr/>
        </p:nvSpPr>
        <p:spPr>
          <a:xfrm>
            <a:off x="344657" y="2083799"/>
            <a:ext cx="85224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Satu </a:t>
            </a:r>
            <a:r>
              <a:rPr lang="en-GB" dirty="0" err="1">
                <a:solidFill>
                  <a:schemeClr val="tx2"/>
                </a:solidFill>
              </a:rPr>
              <a:t>Helske</a:t>
            </a:r>
            <a:r>
              <a:rPr lang="en-GB" dirty="0">
                <a:solidFill>
                  <a:schemeClr val="tx2"/>
                </a:solidFill>
              </a:rPr>
              <a:t> and Jouni </a:t>
            </a:r>
            <a:r>
              <a:rPr lang="en-GB" dirty="0" err="1">
                <a:solidFill>
                  <a:schemeClr val="tx2"/>
                </a:solidFill>
              </a:rPr>
              <a:t>Helske</a:t>
            </a:r>
            <a:r>
              <a:rPr lang="en-GB" dirty="0">
                <a:solidFill>
                  <a:schemeClr val="tx2"/>
                </a:solidFill>
              </a:rPr>
              <a:t>. Mixture hidden Markov models for sequence data:</a:t>
            </a:r>
          </a:p>
          <a:p>
            <a:r>
              <a:rPr lang="en-GB" dirty="0">
                <a:solidFill>
                  <a:schemeClr val="tx2"/>
                </a:solidFill>
              </a:rPr>
              <a:t>The </a:t>
            </a:r>
            <a:r>
              <a:rPr lang="en-GB" dirty="0" err="1">
                <a:solidFill>
                  <a:schemeClr val="tx2"/>
                </a:solidFill>
              </a:rPr>
              <a:t>seqHMM</a:t>
            </a:r>
            <a:r>
              <a:rPr lang="en-GB" dirty="0">
                <a:solidFill>
                  <a:schemeClr val="tx2"/>
                </a:solidFill>
              </a:rPr>
              <a:t> package in R. Journal of Statistical Software, 88(3):1–32, 2019.</a:t>
            </a:r>
          </a:p>
        </p:txBody>
      </p:sp>
    </p:spTree>
    <p:extLst>
      <p:ext uri="{BB962C8B-B14F-4D97-AF65-F5344CB8AC3E}">
        <p14:creationId xmlns:p14="http://schemas.microsoft.com/office/powerpoint/2010/main" val="2743375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0967F2-CE99-4DF0-8805-F38DE1D3D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424" y="2240163"/>
            <a:ext cx="3121152" cy="17586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0F6FDF-D7D9-4B20-84E1-23676F800289}"/>
              </a:ext>
            </a:extLst>
          </p:cNvPr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17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37279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311" y="116375"/>
            <a:ext cx="8229600" cy="11430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311" y="1074180"/>
            <a:ext cx="7363095" cy="5307765"/>
          </a:xfr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Global Challenge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 of engagement dynamics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Markov Models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Mixture Hidden Markov Models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Clusters Found 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26542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311" y="116375"/>
            <a:ext cx="8229600" cy="11430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77F39E-3022-4D2C-A747-2173D479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53551"/>
            <a:ext cx="8229600" cy="44450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year, for 100 days, hundreds of thousands of employees around the world compete in teams of seven as the Global Challenge (formerly the GCC) takes them on a journey that will improve both their physical and psychological health.</a:t>
            </a:r>
          </a:p>
          <a:p>
            <a:pPr marL="0" indent="0" algn="ctr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sz="2000" dirty="0"/>
          </a:p>
          <a:p>
            <a:pPr marL="0" indent="0" algn="ctr">
              <a:buNone/>
            </a:pPr>
            <a:r>
              <a:rPr lang="en-US" sz="2000" dirty="0"/>
              <a:t>It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scientifically developed, international 100-day program that improves the awareness of employees regarding their physical activity, nutrition, sleep and psychological wellbeing.</a:t>
            </a:r>
            <a:endParaRPr lang="en-US" sz="2000" dirty="0"/>
          </a:p>
          <a:p>
            <a:pPr marL="0" indent="0" algn="r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https://globalchallenge.virginpulse.com/program-overview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ctr">
              <a:buNone/>
            </a:pP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3</a:t>
            </a:fld>
            <a:endParaRPr lang="en-A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D84F51-B23E-4B7B-9DA8-D803A8E858F3}"/>
              </a:ext>
            </a:extLst>
          </p:cNvPr>
          <p:cNvSpPr/>
          <p:nvPr/>
        </p:nvSpPr>
        <p:spPr>
          <a:xfrm>
            <a:off x="376311" y="4266212"/>
            <a:ext cx="81487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experience is brought to life with an award-winning website and smartphone apps, weekly personalized emails including overall performance, community message boards, live team leader boards, mini-challenges and trophies. Every member is taken on a journey of daily self-discovery, reward and achievement. </a:t>
            </a:r>
          </a:p>
        </p:txBody>
      </p:sp>
    </p:spTree>
    <p:extLst>
      <p:ext uri="{BB962C8B-B14F-4D97-AF65-F5344CB8AC3E}">
        <p14:creationId xmlns:p14="http://schemas.microsoft.com/office/powerpoint/2010/main" val="873106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050"/>
            <a:ext cx="8229600" cy="11430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Global Challenge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F61A583-F617-48DD-B4AC-79D0BC93F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7638"/>
            <a:ext cx="3319975" cy="3984674"/>
          </a:xfrm>
          <a:prstGeom prst="rect">
            <a:avLst/>
          </a:prstGeom>
          <a:solidFill>
            <a:srgbClr val="F6F6F6"/>
          </a:solidFill>
        </p:spPr>
      </p:pic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818BFA54-22B4-4473-A52E-F4B69DB1D50F}"/>
              </a:ext>
            </a:extLst>
          </p:cNvPr>
          <p:cNvCxnSpPr/>
          <p:nvPr/>
        </p:nvCxnSpPr>
        <p:spPr>
          <a:xfrm>
            <a:off x="3777175" y="4614203"/>
            <a:ext cx="1146517" cy="8074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547BA0C-41E5-403F-AACD-7DA632457A4F}"/>
              </a:ext>
            </a:extLst>
          </p:cNvPr>
          <p:cNvCxnSpPr>
            <a:cxnSpLocks/>
          </p:cNvCxnSpPr>
          <p:nvPr/>
        </p:nvCxnSpPr>
        <p:spPr>
          <a:xfrm>
            <a:off x="3780691" y="3818447"/>
            <a:ext cx="1146517" cy="45813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86A0E79A-9778-439D-8831-5AC97D5DB800}"/>
              </a:ext>
            </a:extLst>
          </p:cNvPr>
          <p:cNvCxnSpPr>
            <a:cxnSpLocks/>
          </p:cNvCxnSpPr>
          <p:nvPr/>
        </p:nvCxnSpPr>
        <p:spPr>
          <a:xfrm flipV="1">
            <a:off x="3784207" y="2535444"/>
            <a:ext cx="1150034" cy="42984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18D9AB89-09E5-4FA8-BE89-BC16B52B120D}"/>
              </a:ext>
            </a:extLst>
          </p:cNvPr>
          <p:cNvCxnSpPr>
            <a:cxnSpLocks/>
          </p:cNvCxnSpPr>
          <p:nvPr/>
        </p:nvCxnSpPr>
        <p:spPr>
          <a:xfrm flipV="1">
            <a:off x="3784207" y="1516395"/>
            <a:ext cx="1143001" cy="68142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8FD6D02-82EE-48BE-9FF1-BF88405269FC}"/>
              </a:ext>
            </a:extLst>
          </p:cNvPr>
          <p:cNvSpPr/>
          <p:nvPr/>
        </p:nvSpPr>
        <p:spPr>
          <a:xfrm>
            <a:off x="5289452" y="4909942"/>
            <a:ext cx="3094893" cy="1209504"/>
          </a:xfrm>
          <a:prstGeom prst="roundRect">
            <a:avLst/>
          </a:prstGeom>
          <a:solidFill>
            <a:schemeClr val="bg2">
              <a:lumMod val="95000"/>
            </a:schemeClr>
          </a:solidFill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 daily 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Encourage users to achieve 10,000 steps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559E15A-2145-48B3-8B45-71F0423982D6}"/>
              </a:ext>
            </a:extLst>
          </p:cNvPr>
          <p:cNvSpPr/>
          <p:nvPr/>
        </p:nvSpPr>
        <p:spPr>
          <a:xfrm>
            <a:off x="5289452" y="3161719"/>
            <a:ext cx="3094893" cy="1680004"/>
          </a:xfrm>
          <a:prstGeom prst="roundRect">
            <a:avLst/>
          </a:prstGeom>
          <a:solidFill>
            <a:schemeClr val="bg2">
              <a:lumMod val="95000"/>
            </a:schemeClr>
          </a:solidFill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 tracker –Allow to track weight and set up weight goals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Food calculator-Shows the average daily calorie intake 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F06B492-D46C-44F0-BF5D-92D9A3F0B7A4}"/>
              </a:ext>
            </a:extLst>
          </p:cNvPr>
          <p:cNvSpPr/>
          <p:nvPr/>
        </p:nvSpPr>
        <p:spPr>
          <a:xfrm>
            <a:off x="5289452" y="1941471"/>
            <a:ext cx="3094893" cy="1104228"/>
          </a:xfrm>
          <a:prstGeom prst="roundRect">
            <a:avLst/>
          </a:prstGeom>
          <a:solidFill>
            <a:schemeClr val="bg2">
              <a:lumMod val="95000"/>
            </a:schemeClr>
          </a:solidFill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Psychological wellbeing module which provides tips for a strong and balanced mindset 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4C93AED4-8E64-4FC9-996D-50F475F113D4}"/>
              </a:ext>
            </a:extLst>
          </p:cNvPr>
          <p:cNvSpPr/>
          <p:nvPr/>
        </p:nvSpPr>
        <p:spPr>
          <a:xfrm>
            <a:off x="5289452" y="1026942"/>
            <a:ext cx="3094893" cy="846309"/>
          </a:xfrm>
          <a:prstGeom prst="roundRect">
            <a:avLst/>
          </a:prstGeom>
          <a:solidFill>
            <a:schemeClr val="bg2">
              <a:lumMod val="95000"/>
            </a:schemeClr>
          </a:solidFill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 quality and quantity of participant’s sleep and provide tips  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49BFE89-BA00-4117-9FA9-B25BDF7FC840}"/>
              </a:ext>
            </a:extLst>
          </p:cNvPr>
          <p:cNvSpPr/>
          <p:nvPr/>
        </p:nvSpPr>
        <p:spPr>
          <a:xfrm>
            <a:off x="1443695" y="4332689"/>
            <a:ext cx="2333479" cy="942696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ounded Rectangular Callout 5"/>
          <p:cNvSpPr/>
          <p:nvPr/>
        </p:nvSpPr>
        <p:spPr>
          <a:xfrm rot="16200000">
            <a:off x="208378" y="4398085"/>
            <a:ext cx="998807" cy="747341"/>
          </a:xfrm>
          <a:prstGeom prst="wedgeRoundRectCallou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Starts from the beginning</a:t>
            </a:r>
          </a:p>
          <a:p>
            <a:pPr algn="ctr"/>
            <a:endParaRPr lang="en-AU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ounded Rectangular Callout 16"/>
          <p:cNvSpPr/>
          <p:nvPr/>
        </p:nvSpPr>
        <p:spPr>
          <a:xfrm rot="16200000">
            <a:off x="208377" y="3353311"/>
            <a:ext cx="998807" cy="747342"/>
          </a:xfrm>
          <a:prstGeom prst="wedgeRoundRectCallou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Starts on 22</a:t>
            </a:r>
            <a:r>
              <a:rPr lang="en-AU" sz="1100" baseline="30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AU" sz="1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Day</a:t>
            </a:r>
          </a:p>
          <a:p>
            <a:pPr algn="ctr"/>
            <a:endParaRPr lang="en-AU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ounded Rectangular Callout 18"/>
          <p:cNvSpPr/>
          <p:nvPr/>
        </p:nvSpPr>
        <p:spPr>
          <a:xfrm rot="16200000">
            <a:off x="208377" y="2288644"/>
            <a:ext cx="998807" cy="747342"/>
          </a:xfrm>
          <a:prstGeom prst="wedgeRoundRectCallou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Starts on 43</a:t>
            </a:r>
            <a:r>
              <a:rPr lang="en-AU" sz="1100" baseline="30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AU" sz="1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Day</a:t>
            </a:r>
          </a:p>
          <a:p>
            <a:pPr algn="ctr"/>
            <a:endParaRPr lang="en-AU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ounded Rectangular Callout 19"/>
          <p:cNvSpPr/>
          <p:nvPr/>
        </p:nvSpPr>
        <p:spPr>
          <a:xfrm rot="16200000">
            <a:off x="208377" y="1234413"/>
            <a:ext cx="998807" cy="747342"/>
          </a:xfrm>
          <a:prstGeom prst="wedgeRoundRectCallou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Starts on 57</a:t>
            </a:r>
            <a:r>
              <a:rPr lang="en-AU" sz="1100" baseline="30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AU" sz="1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Day</a:t>
            </a:r>
          </a:p>
          <a:p>
            <a:pPr algn="ctr"/>
            <a:endParaRPr lang="en-AU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4</a:t>
            </a:fld>
            <a:endParaRPr lang="en-AU" dirty="0"/>
          </a:p>
        </p:txBody>
      </p:sp>
      <p:pic>
        <p:nvPicPr>
          <p:cNvPr id="22" name="Picture 2" descr="Image result for virgin pulse global challenge pics">
            <a:extLst>
              <a:ext uri="{FF2B5EF4-FFF2-40B4-BE49-F238E27FC236}">
                <a16:creationId xmlns:a16="http://schemas.microsoft.com/office/drawing/2014/main" id="{819A51FD-54CD-46AD-98C6-6FF2E1478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790" y="10831"/>
            <a:ext cx="3450210" cy="9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1543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29" grpId="0" animBg="1"/>
      <p:bldP spid="6" grpId="0" animBg="1"/>
      <p:bldP spid="17" grpId="0" animBg="1"/>
      <p:bldP spid="19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861187"/>
            <a:ext cx="7772400" cy="1499016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 of engagement dynamics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960" y="6497052"/>
            <a:ext cx="431398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50000"/>
                  </a:schemeClr>
                </a:solidFill>
              </a:rPr>
              <a:t>CRICOS 00111D	TOID 3059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65720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4960" y="6497052"/>
            <a:ext cx="431398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50000"/>
                  </a:schemeClr>
                </a:solidFill>
              </a:rPr>
              <a:t>CRICOS 00111D	TOID 3059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6</a:t>
            </a:fld>
            <a:endParaRPr lang="en-A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1ABA5D8-E86D-4E29-BC8C-191B03178876}"/>
              </a:ext>
            </a:extLst>
          </p:cNvPr>
          <p:cNvSpPr txBox="1">
            <a:spLocks/>
          </p:cNvSpPr>
          <p:nvPr/>
        </p:nvSpPr>
        <p:spPr>
          <a:xfrm>
            <a:off x="30412" y="97922"/>
            <a:ext cx="7772400" cy="65024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b="0" kern="1200">
                <a:solidFill>
                  <a:schemeClr val="tx1"/>
                </a:solidFill>
                <a:latin typeface="Open Sans"/>
                <a:ea typeface="+mj-ea"/>
                <a:cs typeface="Open Sans"/>
              </a:defRPr>
            </a:lvl1pPr>
          </a:lstStyle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Markov Models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220A25-A9B7-4F94-8C66-EE4F6942F03E}"/>
              </a:ext>
            </a:extLst>
          </p:cNvPr>
          <p:cNvSpPr/>
          <p:nvPr/>
        </p:nvSpPr>
        <p:spPr>
          <a:xfrm>
            <a:off x="131945" y="880646"/>
            <a:ext cx="7569335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A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Hidden Markov Models are models in which the distribution that generates an observation depends on the state of an underlying and unobserved Markov process. </a:t>
            </a:r>
            <a:endParaRPr lang="en-GB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914FA35-671A-450E-BA43-19790995CBA0}"/>
              </a:ext>
            </a:extLst>
          </p:cNvPr>
          <p:cNvSpPr/>
          <p:nvPr/>
        </p:nvSpPr>
        <p:spPr>
          <a:xfrm>
            <a:off x="131945" y="2109347"/>
            <a:ext cx="7336320" cy="34163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A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three basic question that needs to be answered to use this model in real world application.</a:t>
            </a:r>
          </a:p>
          <a:p>
            <a:pPr marL="342900" indent="-342900" algn="just">
              <a:buAutoNum type="arabicPeriod"/>
            </a:pPr>
            <a:r>
              <a:rPr lang="en-A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Given the observational engagement sequence (O) and a HMM (</a:t>
            </a:r>
            <a:r>
              <a:rPr lang="el-GR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en-A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how to calculate Probability of observational engagement sequence, given the model [ P(O|</a:t>
            </a:r>
            <a:r>
              <a:rPr lang="el-GR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en-A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] ?</a:t>
            </a:r>
          </a:p>
          <a:p>
            <a:pPr marL="342900" indent="-342900" algn="just">
              <a:buAutoNum type="arabicPeriod"/>
            </a:pPr>
            <a:endParaRPr lang="en-AU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AutoNum type="arabicPeriod"/>
            </a:pPr>
            <a:r>
              <a:rPr lang="en-A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Given the observational engagement sequence (O) and a HMM (</a:t>
            </a:r>
            <a:r>
              <a:rPr lang="el-GR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en-A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how to choose the corresponding state sequence (Q) which best explains the observational engagement sequence ?</a:t>
            </a:r>
          </a:p>
          <a:p>
            <a:pPr marL="342900" indent="-342900" algn="just">
              <a:buAutoNum type="arabicPeriod"/>
            </a:pPr>
            <a:endParaRPr lang="en-AU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AutoNum type="arabicPeriod"/>
            </a:pPr>
            <a:r>
              <a:rPr lang="en-A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to adjust the model parameters (initial probabilities, transition probabilities and emission probabilities ) to maximize the P(O|</a:t>
            </a:r>
            <a:r>
              <a:rPr lang="el-GR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λ</a:t>
            </a:r>
            <a:r>
              <a:rPr lang="en-A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GB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F69CA94-0F38-47CA-A5BE-AA79B45B4B4C}"/>
              </a:ext>
            </a:extLst>
          </p:cNvPr>
          <p:cNvSpPr/>
          <p:nvPr/>
        </p:nvSpPr>
        <p:spPr>
          <a:xfrm>
            <a:off x="7481149" y="2796038"/>
            <a:ext cx="1662851" cy="52322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38100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AU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Forward-Backward algorithm</a:t>
            </a:r>
            <a:endParaRPr lang="en-GB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80A1E71-C192-4010-9AAA-87068F8436C7}"/>
              </a:ext>
            </a:extLst>
          </p:cNvPr>
          <p:cNvSpPr/>
          <p:nvPr/>
        </p:nvSpPr>
        <p:spPr>
          <a:xfrm>
            <a:off x="7481149" y="3930640"/>
            <a:ext cx="1662851" cy="307777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38100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AU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Viterbi algorithm</a:t>
            </a:r>
            <a:endParaRPr lang="en-GB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A377435-AB5E-46C1-AD71-2597FA0F263A}"/>
              </a:ext>
            </a:extLst>
          </p:cNvPr>
          <p:cNvSpPr/>
          <p:nvPr/>
        </p:nvSpPr>
        <p:spPr>
          <a:xfrm>
            <a:off x="7481149" y="4973386"/>
            <a:ext cx="1662851" cy="52322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38100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AU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Forward-Backward algorithm</a:t>
            </a:r>
            <a:endParaRPr lang="en-GB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716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4960" y="6497052"/>
            <a:ext cx="431398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50000"/>
                  </a:schemeClr>
                </a:solidFill>
              </a:rPr>
              <a:t>CRICOS 00111D	TOID 3059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7</a:t>
            </a:fld>
            <a:endParaRPr lang="en-A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1ABA5D8-E86D-4E29-BC8C-191B03178876}"/>
              </a:ext>
            </a:extLst>
          </p:cNvPr>
          <p:cNvSpPr txBox="1">
            <a:spLocks/>
          </p:cNvSpPr>
          <p:nvPr/>
        </p:nvSpPr>
        <p:spPr>
          <a:xfrm>
            <a:off x="30412" y="97922"/>
            <a:ext cx="7772400" cy="65024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b="0" kern="1200">
                <a:solidFill>
                  <a:schemeClr val="tx1"/>
                </a:solidFill>
                <a:latin typeface="Open Sans"/>
                <a:ea typeface="+mj-ea"/>
                <a:cs typeface="Open Sans"/>
              </a:defRPr>
            </a:lvl1pPr>
          </a:lstStyle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Markov Models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220A25-A9B7-4F94-8C66-EE4F6942F03E}"/>
              </a:ext>
            </a:extLst>
          </p:cNvPr>
          <p:cNvSpPr/>
          <p:nvPr/>
        </p:nvSpPr>
        <p:spPr>
          <a:xfrm>
            <a:off x="131945" y="880646"/>
            <a:ext cx="7569335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A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Hidden Markov Models are models in which the distribution that generates an observation depends on the state of an underlying and unobserved Markov process. </a:t>
            </a:r>
            <a:endParaRPr lang="en-GB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F71EFC7-BB6F-43E4-A023-549882824A83}"/>
              </a:ext>
            </a:extLst>
          </p:cNvPr>
          <p:cNvGrpSpPr/>
          <p:nvPr/>
        </p:nvGrpSpPr>
        <p:grpSpPr>
          <a:xfrm>
            <a:off x="2782529" y="2210206"/>
            <a:ext cx="3578941" cy="2666594"/>
            <a:chOff x="3372464" y="2210206"/>
            <a:chExt cx="3578941" cy="266659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5AC5665-8B42-4C86-9463-37051F6F1725}"/>
                </a:ext>
              </a:extLst>
            </p:cNvPr>
            <p:cNvSpPr/>
            <p:nvPr/>
          </p:nvSpPr>
          <p:spPr>
            <a:xfrm>
              <a:off x="3372464" y="2210206"/>
              <a:ext cx="3578941" cy="266659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BA1439C-7568-42CD-B0C6-C2CB7E9D1381}"/>
                </a:ext>
              </a:extLst>
            </p:cNvPr>
            <p:cNvGrpSpPr/>
            <p:nvPr/>
          </p:nvGrpSpPr>
          <p:grpSpPr>
            <a:xfrm>
              <a:off x="3480628" y="2419677"/>
              <a:ext cx="3339199" cy="2265680"/>
              <a:chOff x="3355993" y="3732294"/>
              <a:chExt cx="3339199" cy="2265680"/>
            </a:xfrm>
          </p:grpSpPr>
          <p:pic>
            <p:nvPicPr>
              <p:cNvPr id="12" name="Picture 2" descr="Related image">
                <a:extLst>
                  <a:ext uri="{FF2B5EF4-FFF2-40B4-BE49-F238E27FC236}">
                    <a16:creationId xmlns:a16="http://schemas.microsoft.com/office/drawing/2014/main" id="{5F96D48A-1773-4B35-A3AA-64CDA7C0340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51941" y="4183932"/>
                <a:ext cx="2941245" cy="1568664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A46BCEF7-B39E-4300-9FB2-A6F0AF9CB9FA}"/>
                  </a:ext>
                </a:extLst>
              </p:cNvPr>
              <p:cNvSpPr/>
              <p:nvPr/>
            </p:nvSpPr>
            <p:spPr>
              <a:xfrm>
                <a:off x="3355993" y="3732294"/>
                <a:ext cx="3339199" cy="2265680"/>
              </a:xfrm>
              <a:prstGeom prst="ellips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3112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87187"/>
            <a:ext cx="7772400" cy="65024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Mixture Hidden Markov Models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4960" y="6497052"/>
            <a:ext cx="431398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50000"/>
                  </a:schemeClr>
                </a:solidFill>
              </a:rPr>
              <a:t>CRICOS 00111D	TOID 3059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8</a:t>
            </a:fld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172AAC3A-6194-4DE4-B4FB-93C2B6036317}"/>
                  </a:ext>
                </a:extLst>
              </p:cNvPr>
              <p:cNvSpPr/>
              <p:nvPr/>
            </p:nvSpPr>
            <p:spPr>
              <a:xfrm>
                <a:off x="131945" y="3086520"/>
                <a:ext cx="8930467" cy="93936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2"/>
                </a:solidFill>
              </a:ln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dirty="0">
                    <a:solidFill>
                      <a:schemeClr val="tx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Mixture Hidden Markov Model (MHMM) is regarded as a combination of </a:t>
                </a:r>
                <a:r>
                  <a:rPr lang="en-US" i="1" dirty="0">
                    <a:solidFill>
                      <a:schemeClr val="tx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 </a:t>
                </a:r>
                <a:r>
                  <a:rPr lang="en-US" dirty="0">
                    <a:solidFill>
                      <a:schemeClr val="tx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number of Hidden Markov Models (HMM) in to one large hidden Markov model consisting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AU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AU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AU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sSub>
                          <m:sSubPr>
                            <m:ctrlPr>
                              <a:rPr lang="en-US" i="1" dirty="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dirty="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GB" b="0" i="1" dirty="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i="1" dirty="0">
                    <a:solidFill>
                      <a:schemeClr val="tx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en-US" dirty="0">
                    <a:solidFill>
                      <a:schemeClr val="tx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states and initial state vector elements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AU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p>
                      <m:sSupPr>
                        <m:ctrlPr>
                          <a:rPr lang="en-US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n-AU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dirty="0">
                    <a:solidFill>
                      <a:schemeClr val="tx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and transition matrix (block diagonal).</a:t>
                </a:r>
                <a:endParaRPr lang="en-GB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172AAC3A-6194-4DE4-B4FB-93C2B603631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945" y="3086520"/>
                <a:ext cx="8930467" cy="939360"/>
              </a:xfrm>
              <a:prstGeom prst="rect">
                <a:avLst/>
              </a:prstGeom>
              <a:blipFill>
                <a:blip r:embed="rId2"/>
                <a:stretch>
                  <a:fillRect l="-545" t="-15385" r="-2113" b="-42308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AF57F5A6-1D65-4B2F-86E3-522628ADC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97" y="5171748"/>
            <a:ext cx="3133725" cy="15906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328DCE5-C44F-453E-BC6C-FC2EDC2FC478}"/>
              </a:ext>
            </a:extLst>
          </p:cNvPr>
          <p:cNvSpPr/>
          <p:nvPr/>
        </p:nvSpPr>
        <p:spPr>
          <a:xfrm>
            <a:off x="364960" y="4342497"/>
            <a:ext cx="2540000" cy="64217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2"/>
                </a:solidFill>
              </a:rPr>
              <a:t>Posterior Cluster Probabilities</a:t>
            </a:r>
            <a:endParaRPr lang="en-GB" dirty="0">
              <a:solidFill>
                <a:schemeClr val="tx2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C025D70-D8D2-4165-8825-9E8D6C975DFD}"/>
                  </a:ext>
                </a:extLst>
              </p:cNvPr>
              <p:cNvSpPr/>
              <p:nvPr/>
            </p:nvSpPr>
            <p:spPr>
              <a:xfrm>
                <a:off x="3281948" y="4663583"/>
                <a:ext cx="5497091" cy="1833469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AU" dirty="0">
                    <a:solidFill>
                      <a:schemeClr val="tx2"/>
                    </a:solidFill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AU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AU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AU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𝑑𝑒𝑛𝑜𝑡𝑒𝑠</m:t>
                    </m:r>
                    <m:r>
                      <a:rPr lang="en-AU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AU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AU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AU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𝑜𝑏𝑠𝑒𝑟𝑣𝑒𝑑</m:t>
                    </m:r>
                    <m:r>
                      <a:rPr lang="en-AU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AU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𝑚𝑢𝑙𝑡𝑖𝑐h𝑎𝑛𝑒𝑙</m:t>
                    </m:r>
                    <m:r>
                      <a:rPr lang="en-AU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AU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𝑠𝑒𝑞𝑢𝑒𝑛𝑐𝑒</m:t>
                    </m:r>
                    <m:r>
                      <a:rPr lang="en-AU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AU" b="0" i="1" dirty="0">
                  <a:solidFill>
                    <a:schemeClr val="tx2"/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𝑎𝑛𝑑</m:t>
                      </m:r>
                      <m:r>
                        <a:rPr lang="en-AU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AU" b="0" i="1" dirty="0">
                  <a:solidFill>
                    <a:schemeClr val="tx2"/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AU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AU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AU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𝑑𝑒𝑛𝑜𝑡𝑒𝑠</m:t>
                      </m:r>
                      <m:r>
                        <a:rPr lang="en-AU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AU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AU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AU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𝑐𝑜𝑣𝑎𝑟𝑖𝑎𝑡𝑒𝑠</m:t>
                      </m:r>
                    </m:oMath>
                  </m:oMathPara>
                </a14:m>
                <a:endParaRPr lang="en-GB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C025D70-D8D2-4165-8825-9E8D6C975D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1948" y="4663583"/>
                <a:ext cx="5497091" cy="183346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itle 1">
            <a:extLst>
              <a:ext uri="{FF2B5EF4-FFF2-40B4-BE49-F238E27FC236}">
                <a16:creationId xmlns:a16="http://schemas.microsoft.com/office/drawing/2014/main" id="{E1ABA5D8-E86D-4E29-BC8C-191B03178876}"/>
              </a:ext>
            </a:extLst>
          </p:cNvPr>
          <p:cNvSpPr txBox="1">
            <a:spLocks/>
          </p:cNvSpPr>
          <p:nvPr/>
        </p:nvSpPr>
        <p:spPr>
          <a:xfrm>
            <a:off x="30412" y="97922"/>
            <a:ext cx="7772400" cy="65024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b="0" kern="1200">
                <a:solidFill>
                  <a:schemeClr val="tx1"/>
                </a:solidFill>
                <a:latin typeface="Open Sans"/>
                <a:ea typeface="+mj-ea"/>
                <a:cs typeface="Open Sans"/>
              </a:defRPr>
            </a:lvl1pPr>
          </a:lstStyle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 Markov Models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220A25-A9B7-4F94-8C66-EE4F6942F03E}"/>
              </a:ext>
            </a:extLst>
          </p:cNvPr>
          <p:cNvSpPr/>
          <p:nvPr/>
        </p:nvSpPr>
        <p:spPr>
          <a:xfrm>
            <a:off x="131945" y="880646"/>
            <a:ext cx="7569335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AU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Hidden Markov Models are models in which the distribution that generates an observation depends on the state of an underlying and unobserved Markov process. </a:t>
            </a:r>
            <a:endParaRPr lang="en-GB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D2307D2-E486-4676-A739-1EE616A32065}"/>
              </a:ext>
            </a:extLst>
          </p:cNvPr>
          <p:cNvGrpSpPr/>
          <p:nvPr/>
        </p:nvGrpSpPr>
        <p:grpSpPr>
          <a:xfrm>
            <a:off x="1" y="0"/>
            <a:ext cx="9113588" cy="2475151"/>
            <a:chOff x="1" y="0"/>
            <a:chExt cx="9113588" cy="247515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5AC5665-8B42-4C86-9463-37051F6F1725}"/>
                </a:ext>
              </a:extLst>
            </p:cNvPr>
            <p:cNvSpPr/>
            <p:nvPr/>
          </p:nvSpPr>
          <p:spPr>
            <a:xfrm>
              <a:off x="1" y="0"/>
              <a:ext cx="9113588" cy="247515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BA1439C-7568-42CD-B0C6-C2CB7E9D1381}"/>
                </a:ext>
              </a:extLst>
            </p:cNvPr>
            <p:cNvGrpSpPr/>
            <p:nvPr/>
          </p:nvGrpSpPr>
          <p:grpSpPr>
            <a:xfrm>
              <a:off x="3480629" y="209471"/>
              <a:ext cx="3339199" cy="2265680"/>
              <a:chOff x="3355993" y="3732294"/>
              <a:chExt cx="3339199" cy="2265680"/>
            </a:xfrm>
          </p:grpSpPr>
          <p:pic>
            <p:nvPicPr>
              <p:cNvPr id="12" name="Picture 2" descr="Related image">
                <a:extLst>
                  <a:ext uri="{FF2B5EF4-FFF2-40B4-BE49-F238E27FC236}">
                    <a16:creationId xmlns:a16="http://schemas.microsoft.com/office/drawing/2014/main" id="{5F96D48A-1773-4B35-A3AA-64CDA7C0340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51941" y="4183932"/>
                <a:ext cx="2941245" cy="1568664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A46BCEF7-B39E-4300-9FB2-A6F0AF9CB9FA}"/>
                  </a:ext>
                </a:extLst>
              </p:cNvPr>
              <p:cNvSpPr/>
              <p:nvPr/>
            </p:nvSpPr>
            <p:spPr>
              <a:xfrm>
                <a:off x="3355993" y="3732294"/>
                <a:ext cx="3339199" cy="2265680"/>
              </a:xfrm>
              <a:prstGeom prst="ellips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79A47FF-7835-43FD-B35D-90B3B17D8C4F}"/>
                </a:ext>
              </a:extLst>
            </p:cNvPr>
            <p:cNvGrpSpPr/>
            <p:nvPr/>
          </p:nvGrpSpPr>
          <p:grpSpPr>
            <a:xfrm>
              <a:off x="85921" y="121507"/>
              <a:ext cx="3339199" cy="2265680"/>
              <a:chOff x="54355" y="4632437"/>
              <a:chExt cx="3339199" cy="2265680"/>
            </a:xfrm>
          </p:grpSpPr>
          <p:pic>
            <p:nvPicPr>
              <p:cNvPr id="15" name="Picture 2" descr="Related image">
                <a:extLst>
                  <a:ext uri="{FF2B5EF4-FFF2-40B4-BE49-F238E27FC236}">
                    <a16:creationId xmlns:a16="http://schemas.microsoft.com/office/drawing/2014/main" id="{B125DB05-3C87-49FC-BBD7-163839FE81C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293657" y="5064469"/>
                <a:ext cx="2850954" cy="1520509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0D9AEDB-7ABE-43D0-A809-5A426BE011DD}"/>
                  </a:ext>
                </a:extLst>
              </p:cNvPr>
              <p:cNvSpPr/>
              <p:nvPr/>
            </p:nvSpPr>
            <p:spPr>
              <a:xfrm>
                <a:off x="54355" y="4632437"/>
                <a:ext cx="3339199" cy="2265680"/>
              </a:xfrm>
              <a:prstGeom prst="ellipse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C0BEF39-27A8-46C8-98F8-3B7E2D50A22F}"/>
                </a:ext>
              </a:extLst>
            </p:cNvPr>
            <p:cNvGrpSpPr/>
            <p:nvPr/>
          </p:nvGrpSpPr>
          <p:grpSpPr>
            <a:xfrm>
              <a:off x="6866765" y="34724"/>
              <a:ext cx="2195647" cy="1726185"/>
              <a:chOff x="6969759" y="5122148"/>
              <a:chExt cx="2195647" cy="1726185"/>
            </a:xfrm>
          </p:grpSpPr>
          <p:pic>
            <p:nvPicPr>
              <p:cNvPr id="18" name="Picture 2" descr="Related image">
                <a:extLst>
                  <a:ext uri="{FF2B5EF4-FFF2-40B4-BE49-F238E27FC236}">
                    <a16:creationId xmlns:a16="http://schemas.microsoft.com/office/drawing/2014/main" id="{ABCC06D1-D7F5-43BF-A218-63288C39D11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40244"/>
              <a:stretch/>
            </p:blipFill>
            <p:spPr bwMode="auto">
              <a:xfrm flipH="1">
                <a:off x="7225546" y="5213351"/>
                <a:ext cx="1747076" cy="1559298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0B2B7862-1ED6-4DC3-9DA8-477FFCF0AB80}"/>
                  </a:ext>
                </a:extLst>
              </p:cNvPr>
              <p:cNvSpPr/>
              <p:nvPr/>
            </p:nvSpPr>
            <p:spPr>
              <a:xfrm>
                <a:off x="6969759" y="5122148"/>
                <a:ext cx="2195647" cy="1726185"/>
              </a:xfrm>
              <a:prstGeom prst="ellipse">
                <a:avLst/>
              </a:prstGeom>
              <a:noFill/>
              <a:ln w="762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CB92BE56-2EE3-4265-8652-684A40F3C45C}"/>
              </a:ext>
            </a:extLst>
          </p:cNvPr>
          <p:cNvSpPr/>
          <p:nvPr/>
        </p:nvSpPr>
        <p:spPr>
          <a:xfrm>
            <a:off x="5722276" y="4072305"/>
            <a:ext cx="546567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1100" dirty="0">
                <a:solidFill>
                  <a:schemeClr val="tx2"/>
                </a:solidFill>
                <a:latin typeface="TeXGyreTermes-Regular"/>
              </a:rPr>
              <a:t>(</a:t>
            </a:r>
            <a:r>
              <a:rPr lang="en-GB" sz="1100" dirty="0">
                <a:solidFill>
                  <a:schemeClr val="tx2"/>
                </a:solidFill>
                <a:latin typeface="TeXGyreTermes-Regular"/>
              </a:rPr>
              <a:t>Van de Pol et al. 1990   &amp; </a:t>
            </a:r>
            <a:r>
              <a:rPr lang="da-DK" sz="1100" dirty="0">
                <a:solidFill>
                  <a:schemeClr val="tx2"/>
                </a:solidFill>
                <a:latin typeface="TeXGyreTermes-Regular"/>
              </a:rPr>
              <a:t>Helske et al., 2019)</a:t>
            </a:r>
            <a:endParaRPr lang="en-GB" sz="11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061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-2009"/>
            <a:ext cx="7223760" cy="78433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physical activity module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51251" y="6488668"/>
            <a:ext cx="79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B736383-4CB8-4ED3-858B-1ADB0165D304}" type="slidenum">
              <a:rPr lang="en-AU"/>
              <a:t>9</a:t>
            </a:fld>
            <a:endParaRPr lang="en-AU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1B5F8B8-F397-4507-B642-8C042FA8B5E3}"/>
              </a:ext>
            </a:extLst>
          </p:cNvPr>
          <p:cNvSpPr txBox="1">
            <a:spLocks/>
          </p:cNvSpPr>
          <p:nvPr/>
        </p:nvSpPr>
        <p:spPr>
          <a:xfrm>
            <a:off x="0" y="922551"/>
            <a:ext cx="7721600" cy="78433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b="0" kern="1200">
                <a:solidFill>
                  <a:schemeClr val="tx1"/>
                </a:solidFill>
                <a:latin typeface="Open Sans"/>
                <a:ea typeface="+mj-ea"/>
                <a:cs typeface="Open Sans"/>
              </a:defRPr>
            </a:lvl1pPr>
          </a:lstStyle>
          <a:p>
            <a:endParaRPr lang="en-US" sz="4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0368FF5-5BC6-493C-A2CD-DC7058E17114}"/>
              </a:ext>
            </a:extLst>
          </p:cNvPr>
          <p:cNvSpPr/>
          <p:nvPr/>
        </p:nvSpPr>
        <p:spPr>
          <a:xfrm>
            <a:off x="172721" y="1087389"/>
            <a:ext cx="1165074" cy="1664392"/>
          </a:xfrm>
          <a:custGeom>
            <a:avLst/>
            <a:gdLst>
              <a:gd name="connsiteX0" fmla="*/ 0 w 1664392"/>
              <a:gd name="connsiteY0" fmla="*/ 0 h 1165074"/>
              <a:gd name="connsiteX1" fmla="*/ 1081855 w 1664392"/>
              <a:gd name="connsiteY1" fmla="*/ 0 h 1165074"/>
              <a:gd name="connsiteX2" fmla="*/ 1664392 w 1664392"/>
              <a:gd name="connsiteY2" fmla="*/ 582537 h 1165074"/>
              <a:gd name="connsiteX3" fmla="*/ 1081855 w 1664392"/>
              <a:gd name="connsiteY3" fmla="*/ 1165074 h 1165074"/>
              <a:gd name="connsiteX4" fmla="*/ 0 w 1664392"/>
              <a:gd name="connsiteY4" fmla="*/ 1165074 h 1165074"/>
              <a:gd name="connsiteX5" fmla="*/ 582537 w 1664392"/>
              <a:gd name="connsiteY5" fmla="*/ 582537 h 1165074"/>
              <a:gd name="connsiteX6" fmla="*/ 0 w 1664392"/>
              <a:gd name="connsiteY6" fmla="*/ 0 h 1165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64392" h="1165074">
                <a:moveTo>
                  <a:pt x="1664392" y="0"/>
                </a:moveTo>
                <a:lnTo>
                  <a:pt x="1664392" y="757298"/>
                </a:lnTo>
                <a:lnTo>
                  <a:pt x="832196" y="1165074"/>
                </a:lnTo>
                <a:lnTo>
                  <a:pt x="0" y="757298"/>
                </a:lnTo>
                <a:lnTo>
                  <a:pt x="0" y="0"/>
                </a:lnTo>
                <a:lnTo>
                  <a:pt x="832196" y="407776"/>
                </a:lnTo>
                <a:lnTo>
                  <a:pt x="1664392" y="0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0" tIns="592697" rIns="10160" bIns="592697" numCol="1" spcCol="1270" anchor="ctr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AU" sz="1600" kern="1200" dirty="0">
                <a:solidFill>
                  <a:srgbClr val="FFFFFF"/>
                </a:solidFill>
                <a:latin typeface="Calibri"/>
                <a:ea typeface="+mn-ea"/>
                <a:cs typeface="+mn-cs"/>
              </a:rPr>
              <a:t>Sequences Considered</a:t>
            </a:r>
            <a:endParaRPr lang="en-GB" sz="1600" kern="1200" dirty="0">
              <a:solidFill>
                <a:srgbClr val="FFFFFF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2B1AE99-3E85-4D42-873A-5840DF5FDE22}"/>
              </a:ext>
            </a:extLst>
          </p:cNvPr>
          <p:cNvSpPr/>
          <p:nvPr/>
        </p:nvSpPr>
        <p:spPr>
          <a:xfrm>
            <a:off x="1337795" y="1013419"/>
            <a:ext cx="7429134" cy="1386924"/>
          </a:xfrm>
          <a:custGeom>
            <a:avLst/>
            <a:gdLst>
              <a:gd name="connsiteX0" fmla="*/ 180313 w 1081855"/>
              <a:gd name="connsiteY0" fmla="*/ 0 h 6668285"/>
              <a:gd name="connsiteX1" fmla="*/ 901542 w 1081855"/>
              <a:gd name="connsiteY1" fmla="*/ 0 h 6668285"/>
              <a:gd name="connsiteX2" fmla="*/ 1081855 w 1081855"/>
              <a:gd name="connsiteY2" fmla="*/ 180313 h 6668285"/>
              <a:gd name="connsiteX3" fmla="*/ 1081855 w 1081855"/>
              <a:gd name="connsiteY3" fmla="*/ 6668285 h 6668285"/>
              <a:gd name="connsiteX4" fmla="*/ 1081855 w 1081855"/>
              <a:gd name="connsiteY4" fmla="*/ 6668285 h 6668285"/>
              <a:gd name="connsiteX5" fmla="*/ 0 w 1081855"/>
              <a:gd name="connsiteY5" fmla="*/ 6668285 h 6668285"/>
              <a:gd name="connsiteX6" fmla="*/ 0 w 1081855"/>
              <a:gd name="connsiteY6" fmla="*/ 6668285 h 6668285"/>
              <a:gd name="connsiteX7" fmla="*/ 0 w 1081855"/>
              <a:gd name="connsiteY7" fmla="*/ 180313 h 6668285"/>
              <a:gd name="connsiteX8" fmla="*/ 180313 w 1081855"/>
              <a:gd name="connsiteY8" fmla="*/ 0 h 6668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1855" h="6668285">
                <a:moveTo>
                  <a:pt x="1081855" y="1111407"/>
                </a:moveTo>
                <a:lnTo>
                  <a:pt x="1081855" y="5556878"/>
                </a:lnTo>
                <a:cubicBezTo>
                  <a:pt x="1081855" y="6170689"/>
                  <a:pt x="1068758" y="6668282"/>
                  <a:pt x="1052601" y="6668282"/>
                </a:cubicBezTo>
                <a:lnTo>
                  <a:pt x="0" y="6668282"/>
                </a:lnTo>
                <a:lnTo>
                  <a:pt x="0" y="6668282"/>
                </a:lnTo>
                <a:lnTo>
                  <a:pt x="0" y="3"/>
                </a:lnTo>
                <a:lnTo>
                  <a:pt x="0" y="3"/>
                </a:lnTo>
                <a:lnTo>
                  <a:pt x="1052601" y="3"/>
                </a:lnTo>
                <a:cubicBezTo>
                  <a:pt x="1068758" y="3"/>
                  <a:pt x="1081855" y="497596"/>
                  <a:pt x="1081855" y="1111407"/>
                </a:cubicBez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240" tIns="65512" rIns="65512" bIns="65512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AU" sz="2000" dirty="0">
                <a:solidFill>
                  <a:srgbClr val="D1161E">
                    <a:hueOff val="0"/>
                    <a:satOff val="0"/>
                    <a:lumOff val="0"/>
                    <a:alphaOff val="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logins to the module per week	</a:t>
            </a:r>
            <a:r>
              <a:rPr lang="en-US" sz="2000" dirty="0">
                <a:solidFill>
                  <a:srgbClr val="D1161E">
                    <a:hueOff val="0"/>
                    <a:satOff val="0"/>
                    <a:lumOff val="0"/>
                    <a:alphaOff val="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:- (1 to 7 logins)</a:t>
            </a:r>
            <a:endParaRPr lang="en-GB" sz="2000" dirty="0">
              <a:solidFill>
                <a:srgbClr val="D1161E">
                  <a:hueOff val="0"/>
                  <a:satOff val="0"/>
                  <a:lumOff val="0"/>
                  <a:alphaOff val="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AU" sz="2000" dirty="0">
                <a:solidFill>
                  <a:srgbClr val="D1161E">
                    <a:hueOff val="0"/>
                    <a:satOff val="0"/>
                    <a:lumOff val="0"/>
                    <a:alphaOff val="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entries for current week 		:- </a:t>
            </a:r>
            <a:r>
              <a:rPr lang="en-US" sz="2000" dirty="0">
                <a:solidFill>
                  <a:srgbClr val="D1161E">
                    <a:hueOff val="0"/>
                    <a:satOff val="0"/>
                    <a:lumOff val="0"/>
                    <a:alphaOff val="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(0 to 7 entries)</a:t>
            </a:r>
            <a:endParaRPr lang="en-AU" sz="2000" dirty="0">
              <a:solidFill>
                <a:srgbClr val="D1161E">
                  <a:hueOff val="0"/>
                  <a:satOff val="0"/>
                  <a:lumOff val="0"/>
                  <a:alphaOff val="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-228600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en-US" sz="2000" dirty="0">
                <a:solidFill>
                  <a:srgbClr val="D1161E">
                    <a:hueOff val="0"/>
                    <a:satOff val="0"/>
                    <a:lumOff val="0"/>
                    <a:alphaOff val="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Whether there is a Gap exist in engaged weeks 	:- (gap or no gap)</a:t>
            </a:r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endParaRPr lang="en-GB" sz="2000" kern="1200" dirty="0">
              <a:solidFill>
                <a:srgbClr val="D1161E">
                  <a:hueOff val="0"/>
                  <a:satOff val="0"/>
                  <a:lumOff val="0"/>
                  <a:alphaOff val="0"/>
                </a:srgb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5C6F45B-3E8B-41BD-8471-2E6F00193A85}"/>
              </a:ext>
            </a:extLst>
          </p:cNvPr>
          <p:cNvSpPr/>
          <p:nvPr/>
        </p:nvSpPr>
        <p:spPr>
          <a:xfrm>
            <a:off x="172721" y="3078814"/>
            <a:ext cx="1165074" cy="1664392"/>
          </a:xfrm>
          <a:custGeom>
            <a:avLst/>
            <a:gdLst>
              <a:gd name="connsiteX0" fmla="*/ 0 w 1664392"/>
              <a:gd name="connsiteY0" fmla="*/ 0 h 1165074"/>
              <a:gd name="connsiteX1" fmla="*/ 1081855 w 1664392"/>
              <a:gd name="connsiteY1" fmla="*/ 0 h 1165074"/>
              <a:gd name="connsiteX2" fmla="*/ 1664392 w 1664392"/>
              <a:gd name="connsiteY2" fmla="*/ 582537 h 1165074"/>
              <a:gd name="connsiteX3" fmla="*/ 1081855 w 1664392"/>
              <a:gd name="connsiteY3" fmla="*/ 1165074 h 1165074"/>
              <a:gd name="connsiteX4" fmla="*/ 0 w 1664392"/>
              <a:gd name="connsiteY4" fmla="*/ 1165074 h 1165074"/>
              <a:gd name="connsiteX5" fmla="*/ 582537 w 1664392"/>
              <a:gd name="connsiteY5" fmla="*/ 582537 h 1165074"/>
              <a:gd name="connsiteX6" fmla="*/ 0 w 1664392"/>
              <a:gd name="connsiteY6" fmla="*/ 0 h 1165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64392" h="1165074">
                <a:moveTo>
                  <a:pt x="1664392" y="0"/>
                </a:moveTo>
                <a:lnTo>
                  <a:pt x="1664392" y="757298"/>
                </a:lnTo>
                <a:lnTo>
                  <a:pt x="832196" y="1165074"/>
                </a:lnTo>
                <a:lnTo>
                  <a:pt x="0" y="757298"/>
                </a:lnTo>
                <a:lnTo>
                  <a:pt x="0" y="0"/>
                </a:lnTo>
                <a:lnTo>
                  <a:pt x="832196" y="407776"/>
                </a:lnTo>
                <a:lnTo>
                  <a:pt x="1664392" y="0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795" tIns="593332" rIns="10795" bIns="593332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AU" sz="1700" kern="1200" dirty="0"/>
              <a:t>Modelling MHMM</a:t>
            </a:r>
            <a:endParaRPr lang="en-GB" sz="1700" kern="12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3CE1933-6ED0-4DE7-A1A5-FC367A3CA3D0}"/>
              </a:ext>
            </a:extLst>
          </p:cNvPr>
          <p:cNvSpPr/>
          <p:nvPr/>
        </p:nvSpPr>
        <p:spPr>
          <a:xfrm>
            <a:off x="1337794" y="2581411"/>
            <a:ext cx="6668286" cy="2076665"/>
          </a:xfrm>
          <a:custGeom>
            <a:avLst/>
            <a:gdLst>
              <a:gd name="connsiteX0" fmla="*/ 346118 w 2076664"/>
              <a:gd name="connsiteY0" fmla="*/ 0 h 6668285"/>
              <a:gd name="connsiteX1" fmla="*/ 1730546 w 2076664"/>
              <a:gd name="connsiteY1" fmla="*/ 0 h 6668285"/>
              <a:gd name="connsiteX2" fmla="*/ 2076664 w 2076664"/>
              <a:gd name="connsiteY2" fmla="*/ 346118 h 6668285"/>
              <a:gd name="connsiteX3" fmla="*/ 2076664 w 2076664"/>
              <a:gd name="connsiteY3" fmla="*/ 6668285 h 6668285"/>
              <a:gd name="connsiteX4" fmla="*/ 2076664 w 2076664"/>
              <a:gd name="connsiteY4" fmla="*/ 6668285 h 6668285"/>
              <a:gd name="connsiteX5" fmla="*/ 0 w 2076664"/>
              <a:gd name="connsiteY5" fmla="*/ 6668285 h 6668285"/>
              <a:gd name="connsiteX6" fmla="*/ 0 w 2076664"/>
              <a:gd name="connsiteY6" fmla="*/ 6668285 h 6668285"/>
              <a:gd name="connsiteX7" fmla="*/ 0 w 2076664"/>
              <a:gd name="connsiteY7" fmla="*/ 346118 h 6668285"/>
              <a:gd name="connsiteX8" fmla="*/ 346118 w 2076664"/>
              <a:gd name="connsiteY8" fmla="*/ 0 h 6668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76664" h="6668285">
                <a:moveTo>
                  <a:pt x="2076664" y="1111405"/>
                </a:moveTo>
                <a:lnTo>
                  <a:pt x="2076664" y="5556880"/>
                </a:lnTo>
                <a:cubicBezTo>
                  <a:pt x="2076664" y="6170692"/>
                  <a:pt x="2028405" y="6668283"/>
                  <a:pt x="1968874" y="6668283"/>
                </a:cubicBezTo>
                <a:lnTo>
                  <a:pt x="0" y="6668283"/>
                </a:lnTo>
                <a:lnTo>
                  <a:pt x="0" y="6668283"/>
                </a:lnTo>
                <a:lnTo>
                  <a:pt x="0" y="2"/>
                </a:lnTo>
                <a:lnTo>
                  <a:pt x="0" y="2"/>
                </a:lnTo>
                <a:lnTo>
                  <a:pt x="1968874" y="2"/>
                </a:lnTo>
                <a:cubicBezTo>
                  <a:pt x="2028405" y="2"/>
                  <a:pt x="2076664" y="497593"/>
                  <a:pt x="2076664" y="1111405"/>
                </a:cubicBez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241" tIns="114074" rIns="114074" bIns="114075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2000" kern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 different MHMM models </a:t>
            </a:r>
            <a:r>
              <a:rPr lang="en-US" sz="2000" kern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were tested by varying the number of clusters from two to four each with two to four hidden states</a:t>
            </a:r>
            <a:endParaRPr lang="en-GB" sz="2000" kern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AU" sz="2000" kern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 algorithm runs for 1000 iterations with 100 random restarts in order to reduce the risk of being trapped in poor local maximum. </a:t>
            </a:r>
            <a:endParaRPr lang="en-GB" sz="2000" kern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8F96D4-F7E7-489B-9F92-C9DA6043E277}"/>
              </a:ext>
            </a:extLst>
          </p:cNvPr>
          <p:cNvSpPr/>
          <p:nvPr/>
        </p:nvSpPr>
        <p:spPr>
          <a:xfrm>
            <a:off x="172721" y="4916151"/>
            <a:ext cx="1165074" cy="1664392"/>
          </a:xfrm>
          <a:custGeom>
            <a:avLst/>
            <a:gdLst>
              <a:gd name="connsiteX0" fmla="*/ 0 w 1664392"/>
              <a:gd name="connsiteY0" fmla="*/ 0 h 1165074"/>
              <a:gd name="connsiteX1" fmla="*/ 1081855 w 1664392"/>
              <a:gd name="connsiteY1" fmla="*/ 0 h 1165074"/>
              <a:gd name="connsiteX2" fmla="*/ 1664392 w 1664392"/>
              <a:gd name="connsiteY2" fmla="*/ 582537 h 1165074"/>
              <a:gd name="connsiteX3" fmla="*/ 1081855 w 1664392"/>
              <a:gd name="connsiteY3" fmla="*/ 1165074 h 1165074"/>
              <a:gd name="connsiteX4" fmla="*/ 0 w 1664392"/>
              <a:gd name="connsiteY4" fmla="*/ 1165074 h 1165074"/>
              <a:gd name="connsiteX5" fmla="*/ 582537 w 1664392"/>
              <a:gd name="connsiteY5" fmla="*/ 582537 h 1165074"/>
              <a:gd name="connsiteX6" fmla="*/ 0 w 1664392"/>
              <a:gd name="connsiteY6" fmla="*/ 0 h 1165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64392" h="1165074">
                <a:moveTo>
                  <a:pt x="1664392" y="0"/>
                </a:moveTo>
                <a:lnTo>
                  <a:pt x="1664392" y="757298"/>
                </a:lnTo>
                <a:lnTo>
                  <a:pt x="832196" y="1165074"/>
                </a:lnTo>
                <a:lnTo>
                  <a:pt x="0" y="757298"/>
                </a:lnTo>
                <a:lnTo>
                  <a:pt x="0" y="0"/>
                </a:lnTo>
                <a:lnTo>
                  <a:pt x="832196" y="407776"/>
                </a:lnTo>
                <a:lnTo>
                  <a:pt x="1664392" y="0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795" tIns="593332" rIns="10795" bIns="593332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AU" sz="1700" kern="1200" dirty="0"/>
              <a:t>Model Selection</a:t>
            </a:r>
            <a:endParaRPr lang="en-GB" sz="1700" kern="12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91B79A7-A324-4CE6-8A42-B65B8974A524}"/>
              </a:ext>
            </a:extLst>
          </p:cNvPr>
          <p:cNvSpPr/>
          <p:nvPr/>
        </p:nvSpPr>
        <p:spPr>
          <a:xfrm>
            <a:off x="1337794" y="4949743"/>
            <a:ext cx="6668285" cy="1081856"/>
          </a:xfrm>
          <a:custGeom>
            <a:avLst/>
            <a:gdLst>
              <a:gd name="connsiteX0" fmla="*/ 180313 w 1081855"/>
              <a:gd name="connsiteY0" fmla="*/ 0 h 6668285"/>
              <a:gd name="connsiteX1" fmla="*/ 901542 w 1081855"/>
              <a:gd name="connsiteY1" fmla="*/ 0 h 6668285"/>
              <a:gd name="connsiteX2" fmla="*/ 1081855 w 1081855"/>
              <a:gd name="connsiteY2" fmla="*/ 180313 h 6668285"/>
              <a:gd name="connsiteX3" fmla="*/ 1081855 w 1081855"/>
              <a:gd name="connsiteY3" fmla="*/ 6668285 h 6668285"/>
              <a:gd name="connsiteX4" fmla="*/ 1081855 w 1081855"/>
              <a:gd name="connsiteY4" fmla="*/ 6668285 h 6668285"/>
              <a:gd name="connsiteX5" fmla="*/ 0 w 1081855"/>
              <a:gd name="connsiteY5" fmla="*/ 6668285 h 6668285"/>
              <a:gd name="connsiteX6" fmla="*/ 0 w 1081855"/>
              <a:gd name="connsiteY6" fmla="*/ 6668285 h 6668285"/>
              <a:gd name="connsiteX7" fmla="*/ 0 w 1081855"/>
              <a:gd name="connsiteY7" fmla="*/ 180313 h 6668285"/>
              <a:gd name="connsiteX8" fmla="*/ 180313 w 1081855"/>
              <a:gd name="connsiteY8" fmla="*/ 0 h 6668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1855" h="6668285">
                <a:moveTo>
                  <a:pt x="1081855" y="1111407"/>
                </a:moveTo>
                <a:lnTo>
                  <a:pt x="1081855" y="5556878"/>
                </a:lnTo>
                <a:cubicBezTo>
                  <a:pt x="1081855" y="6170689"/>
                  <a:pt x="1068758" y="6668282"/>
                  <a:pt x="1052601" y="6668282"/>
                </a:cubicBezTo>
                <a:lnTo>
                  <a:pt x="0" y="6668282"/>
                </a:lnTo>
                <a:lnTo>
                  <a:pt x="0" y="6668282"/>
                </a:lnTo>
                <a:lnTo>
                  <a:pt x="0" y="3"/>
                </a:lnTo>
                <a:lnTo>
                  <a:pt x="0" y="3"/>
                </a:lnTo>
                <a:lnTo>
                  <a:pt x="1052601" y="3"/>
                </a:lnTo>
                <a:cubicBezTo>
                  <a:pt x="1068758" y="3"/>
                  <a:pt x="1081855" y="497596"/>
                  <a:pt x="1081855" y="1111407"/>
                </a:cubicBez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240" tIns="65512" rIns="65512" bIns="65513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2000" kern="1200" dirty="0">
                <a:solidFill>
                  <a:srgbClr val="D1161E">
                    <a:hueOff val="0"/>
                    <a:satOff val="0"/>
                    <a:lumOff val="0"/>
                    <a:alphaOff val="0"/>
                  </a:srgb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Bayesian Information Criteria (BIC) – Elbow method</a:t>
            </a:r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2000" kern="1200" dirty="0">
                <a:solidFill>
                  <a:srgbClr val="D1161E">
                    <a:hueOff val="0"/>
                    <a:satOff val="0"/>
                    <a:lumOff val="0"/>
                    <a:alphaOff val="0"/>
                  </a:srgb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Interpretability</a:t>
            </a:r>
          </a:p>
        </p:txBody>
      </p:sp>
    </p:spTree>
    <p:extLst>
      <p:ext uri="{BB962C8B-B14F-4D97-AF65-F5344CB8AC3E}">
        <p14:creationId xmlns:p14="http://schemas.microsoft.com/office/powerpoint/2010/main" val="317443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9" grpId="0" animBg="1"/>
      <p:bldP spid="10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Swinburne-PPT-Template (2)">
  <a:themeElements>
    <a:clrScheme name="Swinburne">
      <a:dk1>
        <a:srgbClr val="D1161E"/>
      </a:dk1>
      <a:lt1>
        <a:srgbClr val="FFFFFF"/>
      </a:lt1>
      <a:dk2>
        <a:srgbClr val="000000"/>
      </a:dk2>
      <a:lt2>
        <a:srgbClr val="FFFFFF"/>
      </a:lt2>
      <a:accent1>
        <a:srgbClr val="4A8E10"/>
      </a:accent1>
      <a:accent2>
        <a:srgbClr val="0C64A7"/>
      </a:accent2>
      <a:accent3>
        <a:srgbClr val="16B1CF"/>
      </a:accent3>
      <a:accent4>
        <a:srgbClr val="FEAE35"/>
      </a:accent4>
      <a:accent5>
        <a:srgbClr val="6C008D"/>
      </a:accent5>
      <a:accent6>
        <a:srgbClr val="6D6F72"/>
      </a:accent6>
      <a:hlink>
        <a:srgbClr val="6D6F72"/>
      </a:hlink>
      <a:folHlink>
        <a:srgbClr val="D116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winburne_Bricks">
  <a:themeElements>
    <a:clrScheme name="Swinburne">
      <a:dk1>
        <a:srgbClr val="D1161E"/>
      </a:dk1>
      <a:lt1>
        <a:srgbClr val="FFFFFF"/>
      </a:lt1>
      <a:dk2>
        <a:srgbClr val="000000"/>
      </a:dk2>
      <a:lt2>
        <a:srgbClr val="FFFFFF"/>
      </a:lt2>
      <a:accent1>
        <a:srgbClr val="4A8E10"/>
      </a:accent1>
      <a:accent2>
        <a:srgbClr val="0C64A7"/>
      </a:accent2>
      <a:accent3>
        <a:srgbClr val="16B1CF"/>
      </a:accent3>
      <a:accent4>
        <a:srgbClr val="FEAE35"/>
      </a:accent4>
      <a:accent5>
        <a:srgbClr val="6C008D"/>
      </a:accent5>
      <a:accent6>
        <a:srgbClr val="6D6F72"/>
      </a:accent6>
      <a:hlink>
        <a:srgbClr val="6D6F72"/>
      </a:hlink>
      <a:folHlink>
        <a:srgbClr val="D1161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Swinburne-PPT-Template (2)</Template>
  <TotalTime>0</TotalTime>
  <Words>1351</Words>
  <Application>Microsoft Office PowerPoint</Application>
  <PresentationFormat>On-screen Show (4:3)</PresentationFormat>
  <Paragraphs>212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Cambria Math</vt:lpstr>
      <vt:lpstr>Open Sans</vt:lpstr>
      <vt:lpstr>TeXGyreTermes-Regular</vt:lpstr>
      <vt:lpstr>Times New Roman</vt:lpstr>
      <vt:lpstr>Wingdings</vt:lpstr>
      <vt:lpstr>Swinburne-PPT-Template (2)</vt:lpstr>
      <vt:lpstr>Swinburne_Bricks</vt:lpstr>
      <vt:lpstr>Mixture Hidden Markov models to detect engagement dynamics  of  mobile based Health program participants</vt:lpstr>
      <vt:lpstr>Outline</vt:lpstr>
      <vt:lpstr>Background</vt:lpstr>
      <vt:lpstr>Current Global Challenge</vt:lpstr>
      <vt:lpstr>Detection of engagement dynamics</vt:lpstr>
      <vt:lpstr>PowerPoint Presentation</vt:lpstr>
      <vt:lpstr>PowerPoint Presentation</vt:lpstr>
      <vt:lpstr>Mixture Hidden Markov Models</vt:lpstr>
      <vt:lpstr>For physical activity module</vt:lpstr>
      <vt:lpstr>For physical activity module</vt:lpstr>
      <vt:lpstr>Best MHMM obtained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Swinbune University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Tile scheme</dc:title>
  <dc:creator>Luca Marin</dc:creator>
  <cp:lastModifiedBy>Sampathawaduge Silva</cp:lastModifiedBy>
  <cp:revision>142</cp:revision>
  <cp:lastPrinted>2018-05-02T07:33:43Z</cp:lastPrinted>
  <dcterms:created xsi:type="dcterms:W3CDTF">2015-10-26T01:27:20Z</dcterms:created>
  <dcterms:modified xsi:type="dcterms:W3CDTF">2019-07-23T05:09:52Z</dcterms:modified>
</cp:coreProperties>
</file>

<file path=docProps/thumbnail.jpeg>
</file>